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diagrams/quickStyle4.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layout4.xml" ContentType="application/vnd.openxmlformats-officedocument.drawingml.diagramLayout+xml"/>
  <Override PartName="/ppt/diagrams/drawing3.xml" ContentType="application/vnd.ms-office.drawingml.diagramDrawing+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64" r:id="rId3"/>
    <p:sldId id="272" r:id="rId4"/>
    <p:sldId id="277" r:id="rId5"/>
    <p:sldId id="271" r:id="rId6"/>
    <p:sldId id="337" r:id="rId7"/>
    <p:sldId id="339" r:id="rId8"/>
    <p:sldId id="327" r:id="rId9"/>
    <p:sldId id="340" r:id="rId10"/>
    <p:sldId id="344" r:id="rId11"/>
    <p:sldId id="342" r:id="rId12"/>
    <p:sldId id="347" r:id="rId13"/>
    <p:sldId id="349" r:id="rId14"/>
    <p:sldId id="348" r:id="rId15"/>
    <p:sldId id="266" r:id="rId1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62" d="100"/>
          <a:sy n="162" d="100"/>
        </p:scale>
        <p:origin x="1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'IZRAČUN PUFS_2018 (2)'!$B$2</c:f>
              <c:strCache>
                <c:ptCount val="1"/>
                <c:pt idx="0">
                  <c:v>TIME REQUESTED</c:v>
                </c:pt>
              </c:strCache>
            </c:strRef>
          </c:tx>
          <c:spPr>
            <a:ln w="28575" cap="rnd">
              <a:solidFill>
                <a:schemeClr val="accent1"/>
              </a:solidFill>
              <a:round/>
            </a:ln>
            <a:effectLst/>
          </c:spPr>
          <c:marker>
            <c:symbol val="none"/>
          </c:marker>
          <c:cat>
            <c:strRef>
              <c:f>'IZRAČUN PUFS_2018 (2)'!$A$3:$A$14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'IZRAČUN PUFS_2018 (2)'!$B$3:$B$14</c:f>
              <c:numCache>
                <c:formatCode>[h]:mm</c:formatCode>
                <c:ptCount val="12"/>
                <c:pt idx="0">
                  <c:v>4.1958333333313931</c:v>
                </c:pt>
                <c:pt idx="1">
                  <c:v>2.6666666666860692</c:v>
                </c:pt>
                <c:pt idx="2">
                  <c:v>0</c:v>
                </c:pt>
                <c:pt idx="3">
                  <c:v>16.660416666789388</c:v>
                </c:pt>
                <c:pt idx="4">
                  <c:v>48.597222222408163</c:v>
                </c:pt>
                <c:pt idx="5">
                  <c:v>61.538194444256078</c:v>
                </c:pt>
                <c:pt idx="6">
                  <c:v>100.16666666635138</c:v>
                </c:pt>
                <c:pt idx="7">
                  <c:v>263.6631944448236</c:v>
                </c:pt>
                <c:pt idx="8">
                  <c:v>119.50694444469264</c:v>
                </c:pt>
                <c:pt idx="9">
                  <c:v>90.416666667078971</c:v>
                </c:pt>
                <c:pt idx="10">
                  <c:v>23.784722222386335</c:v>
                </c:pt>
                <c:pt idx="11">
                  <c:v>11.597222222291748</c:v>
                </c:pt>
              </c:numCache>
            </c:numRef>
          </c:val>
          <c:smooth val="0"/>
          <c:extLst>
            <c:ext xmlns:c16="http://schemas.microsoft.com/office/drawing/2014/chart" uri="{C3380CC4-5D6E-409C-BE32-E72D297353CC}">
              <c16:uniqueId val="{00000000-3212-4F2A-B6D6-6C20E388E88D}"/>
            </c:ext>
          </c:extLst>
        </c:ser>
        <c:ser>
          <c:idx val="1"/>
          <c:order val="1"/>
          <c:tx>
            <c:strRef>
              <c:f>'IZRAČUN PUFS_2018 (2)'!$C$2</c:f>
              <c:strCache>
                <c:ptCount val="1"/>
                <c:pt idx="0">
                  <c:v>TIME PLANNED</c:v>
                </c:pt>
              </c:strCache>
            </c:strRef>
          </c:tx>
          <c:spPr>
            <a:ln w="28575" cap="rnd">
              <a:solidFill>
                <a:schemeClr val="accent2"/>
              </a:solidFill>
              <a:round/>
            </a:ln>
            <a:effectLst/>
          </c:spPr>
          <c:marker>
            <c:symbol val="none"/>
          </c:marker>
          <c:cat>
            <c:strRef>
              <c:f>'IZRAČUN PUFS_2018 (2)'!$A$3:$A$14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'IZRAČUN PUFS_2018 (2)'!$C$3:$C$14</c:f>
              <c:numCache>
                <c:formatCode>[h]:mm</c:formatCode>
                <c:ptCount val="12"/>
                <c:pt idx="0">
                  <c:v>4.1958333333313931</c:v>
                </c:pt>
                <c:pt idx="1">
                  <c:v>2.6666666666860692</c:v>
                </c:pt>
                <c:pt idx="2">
                  <c:v>0</c:v>
                </c:pt>
                <c:pt idx="3">
                  <c:v>16.646527777906158</c:v>
                </c:pt>
                <c:pt idx="4">
                  <c:v>47.854166666853416</c:v>
                </c:pt>
                <c:pt idx="5">
                  <c:v>61.913194444248802</c:v>
                </c:pt>
                <c:pt idx="6">
                  <c:v>100.64583333290648</c:v>
                </c:pt>
                <c:pt idx="7">
                  <c:v>274.53472222259734</c:v>
                </c:pt>
                <c:pt idx="8">
                  <c:v>130.41319444507099</c:v>
                </c:pt>
                <c:pt idx="9">
                  <c:v>93.565972222844721</c:v>
                </c:pt>
                <c:pt idx="10">
                  <c:v>22.611111111262289</c:v>
                </c:pt>
                <c:pt idx="11">
                  <c:v>11.7534722223063</c:v>
                </c:pt>
              </c:numCache>
            </c:numRef>
          </c:val>
          <c:smooth val="0"/>
          <c:extLst>
            <c:ext xmlns:c16="http://schemas.microsoft.com/office/drawing/2014/chart" uri="{C3380CC4-5D6E-409C-BE32-E72D297353CC}">
              <c16:uniqueId val="{00000001-3212-4F2A-B6D6-6C20E388E88D}"/>
            </c:ext>
          </c:extLst>
        </c:ser>
        <c:ser>
          <c:idx val="2"/>
          <c:order val="2"/>
          <c:tx>
            <c:strRef>
              <c:f>'IZRAČUN PUFS_2018 (2)'!$D$2</c:f>
              <c:strCache>
                <c:ptCount val="1"/>
                <c:pt idx="0">
                  <c:v>TIME ALLOCATED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'IZRAČUN PUFS_2018 (2)'!$A$3:$A$14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'IZRAČUN PUFS_2018 (2)'!$D$3:$D$14</c:f>
            </c:numRef>
          </c:val>
          <c:smooth val="0"/>
          <c:extLst>
            <c:ext xmlns:c16="http://schemas.microsoft.com/office/drawing/2014/chart" uri="{C3380CC4-5D6E-409C-BE32-E72D297353CC}">
              <c16:uniqueId val="{00000002-3212-4F2A-B6D6-6C20E388E88D}"/>
            </c:ext>
          </c:extLst>
        </c:ser>
        <c:ser>
          <c:idx val="3"/>
          <c:order val="3"/>
          <c:tx>
            <c:strRef>
              <c:f>'IZRAČUN PUFS_2018 (2)'!$E$2</c:f>
              <c:strCache>
                <c:ptCount val="1"/>
                <c:pt idx="0">
                  <c:v>TIME UPDATE ALLOCATED</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'IZRAČUN PUFS_2018 (2)'!$A$3:$A$14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'IZRAČUN PUFS_2018 (2)'!$E$3:$E$14</c:f>
            </c:numRef>
          </c:val>
          <c:smooth val="0"/>
          <c:extLst>
            <c:ext xmlns:c16="http://schemas.microsoft.com/office/drawing/2014/chart" uri="{C3380CC4-5D6E-409C-BE32-E72D297353CC}">
              <c16:uniqueId val="{00000003-3212-4F2A-B6D6-6C20E388E88D}"/>
            </c:ext>
          </c:extLst>
        </c:ser>
        <c:ser>
          <c:idx val="4"/>
          <c:order val="4"/>
          <c:tx>
            <c:strRef>
              <c:f>'IZRAČUN PUFS_2018 (2)'!$F$2</c:f>
              <c:strCache>
                <c:ptCount val="1"/>
                <c:pt idx="0">
                  <c:v>TIME ALLOCATED
(CHANGED AND UPDATED)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'IZRAČUN PUFS_2018 (2)'!$A$3:$A$14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'IZRAČUN PUFS_2018 (2)'!$F$3:$F$14</c:f>
            </c:numRef>
          </c:val>
          <c:smooth val="0"/>
          <c:extLst>
            <c:ext xmlns:c16="http://schemas.microsoft.com/office/drawing/2014/chart" uri="{C3380CC4-5D6E-409C-BE32-E72D297353CC}">
              <c16:uniqueId val="{00000004-3212-4F2A-B6D6-6C20E388E88D}"/>
            </c:ext>
          </c:extLst>
        </c:ser>
        <c:ser>
          <c:idx val="5"/>
          <c:order val="5"/>
          <c:tx>
            <c:strRef>
              <c:f>'IZRAČUN PUFS_2018 (2)'!$G$2</c:f>
              <c:strCache>
                <c:ptCount val="1"/>
                <c:pt idx="0">
                  <c:v>TIME USED</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'IZRAČUN PUFS_2018 (2)'!$A$3:$A$14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'IZRAČUN PUFS_2018 (2)'!$G$3:$G$14</c:f>
            </c:numRef>
          </c:val>
          <c:smooth val="0"/>
          <c:extLst>
            <c:ext xmlns:c16="http://schemas.microsoft.com/office/drawing/2014/chart" uri="{C3380CC4-5D6E-409C-BE32-E72D297353CC}">
              <c16:uniqueId val="{00000005-3212-4F2A-B6D6-6C20E388E88D}"/>
            </c:ext>
          </c:extLst>
        </c:ser>
        <c:ser>
          <c:idx val="6"/>
          <c:order val="6"/>
          <c:tx>
            <c:strRef>
              <c:f>'IZRAČUN PUFS_2018 (2)'!$H$2</c:f>
              <c:strCache>
                <c:ptCount val="1"/>
                <c:pt idx="0">
                  <c:v>TIME ACTUALY USED
(UNTIL CANCELLED)</c:v>
                </c:pt>
              </c:strCache>
            </c:strRef>
          </c:tx>
          <c:spPr>
            <a:ln w="28575" cap="rnd">
              <a:solidFill>
                <a:schemeClr val="accent1">
                  <a:lumMod val="60000"/>
                </a:schemeClr>
              </a:solidFill>
              <a:round/>
            </a:ln>
            <a:effectLst/>
          </c:spPr>
          <c:marker>
            <c:symbol val="none"/>
          </c:marker>
          <c:cat>
            <c:strRef>
              <c:f>'IZRAČUN PUFS_2018 (2)'!$A$3:$A$14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'IZRAČUN PUFS_2018 (2)'!$H$3:$H$14</c:f>
              <c:numCache>
                <c:formatCode>[h]:mm</c:formatCode>
                <c:ptCount val="12"/>
                <c:pt idx="0">
                  <c:v>2.2916666666496894</c:v>
                </c:pt>
                <c:pt idx="1">
                  <c:v>0</c:v>
                </c:pt>
                <c:pt idx="2">
                  <c:v>0</c:v>
                </c:pt>
                <c:pt idx="3">
                  <c:v>10.819444444532564</c:v>
                </c:pt>
                <c:pt idx="4">
                  <c:v>24.434027777824667</c:v>
                </c:pt>
                <c:pt idx="5">
                  <c:v>25.326388888912334</c:v>
                </c:pt>
                <c:pt idx="6">
                  <c:v>47.718749999825377</c:v>
                </c:pt>
                <c:pt idx="7">
                  <c:v>164.53472222267737</c:v>
                </c:pt>
                <c:pt idx="8">
                  <c:v>52.086805555823958</c:v>
                </c:pt>
                <c:pt idx="9">
                  <c:v>23.076388889268856</c:v>
                </c:pt>
                <c:pt idx="10">
                  <c:v>7.4062500001382432</c:v>
                </c:pt>
                <c:pt idx="11">
                  <c:v>3.9583333333794144</c:v>
                </c:pt>
              </c:numCache>
            </c:numRef>
          </c:val>
          <c:smooth val="0"/>
          <c:extLst>
            <c:ext xmlns:c16="http://schemas.microsoft.com/office/drawing/2014/chart" uri="{C3380CC4-5D6E-409C-BE32-E72D297353CC}">
              <c16:uniqueId val="{00000006-3212-4F2A-B6D6-6C20E388E88D}"/>
            </c:ext>
          </c:extLst>
        </c:ser>
        <c:dLbls>
          <c:showLegendKey val="0"/>
          <c:showVal val="0"/>
          <c:showCatName val="0"/>
          <c:showSerName val="0"/>
          <c:showPercent val="0"/>
          <c:showBubbleSize val="0"/>
        </c:dLbls>
        <c:smooth val="0"/>
        <c:axId val="483529104"/>
        <c:axId val="470365056"/>
      </c:lineChart>
      <c:catAx>
        <c:axId val="48352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365056"/>
        <c:crosses val="autoZero"/>
        <c:auto val="1"/>
        <c:lblAlgn val="ctr"/>
        <c:lblOffset val="100"/>
        <c:noMultiLvlLbl val="0"/>
      </c:catAx>
      <c:valAx>
        <c:axId val="470365056"/>
        <c:scaling>
          <c:orientation val="minMax"/>
        </c:scaling>
        <c:delete val="0"/>
        <c:axPos val="l"/>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529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'IZRAČUN PUFS_2018 (4)'!$B$2</c:f>
              <c:strCache>
                <c:ptCount val="1"/>
                <c:pt idx="0">
                  <c:v>TIME REQUESTED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'IZRAČUN PUFS_2018 (4)'!$A$3:$A$14</c:f>
              <c:strCache>
                <c:ptCount val="3"/>
                <c:pt idx="0">
                  <c:v>JUL</c:v>
                </c:pt>
                <c:pt idx="1">
                  <c:v>AUG</c:v>
                </c:pt>
                <c:pt idx="2">
                  <c:v>SEP</c:v>
                </c:pt>
              </c:strCache>
            </c:strRef>
          </c:cat>
          <c:val>
            <c:numRef>
              <c:f>'IZRAČUN PUFS_2018 (4)'!$B$3:$B$14</c:f>
              <c:numCache>
                <c:formatCode>[h]:mm</c:formatCode>
                <c:ptCount val="3"/>
                <c:pt idx="0">
                  <c:v>100.16666666635138</c:v>
                </c:pt>
                <c:pt idx="1">
                  <c:v>263.6631944448236</c:v>
                </c:pt>
                <c:pt idx="2">
                  <c:v>119.50694444469264</c:v>
                </c:pt>
              </c:numCache>
            </c:numRef>
          </c:val>
          <c:extLst>
            <c:ext xmlns:c16="http://schemas.microsoft.com/office/drawing/2014/chart" uri="{C3380CC4-5D6E-409C-BE32-E72D297353CC}">
              <c16:uniqueId val="{00000000-E108-4EDE-B019-8FF352A780B4}"/>
            </c:ext>
          </c:extLst>
        </c:ser>
        <c:ser>
          <c:idx val="1"/>
          <c:order val="1"/>
          <c:tx>
            <c:strRef>
              <c:f>'IZRAČUN PUFS_2018 (4)'!$C$2</c:f>
              <c:strCache>
                <c:ptCount val="1"/>
                <c:pt idx="0">
                  <c:v>TIME PLANNED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'IZRAČUN PUFS_2018 (4)'!$A$3:$A$14</c:f>
              <c:strCache>
                <c:ptCount val="3"/>
                <c:pt idx="0">
                  <c:v>JUL</c:v>
                </c:pt>
                <c:pt idx="1">
                  <c:v>AUG</c:v>
                </c:pt>
                <c:pt idx="2">
                  <c:v>SEP</c:v>
                </c:pt>
              </c:strCache>
            </c:strRef>
          </c:cat>
          <c:val>
            <c:numRef>
              <c:f>'IZRAČUN PUFS_2018 (4)'!$C$3:$C$14</c:f>
              <c:numCache>
                <c:formatCode>[h]:mm</c:formatCode>
                <c:ptCount val="3"/>
                <c:pt idx="0">
                  <c:v>100.64583333290648</c:v>
                </c:pt>
                <c:pt idx="1">
                  <c:v>274.53472222259734</c:v>
                </c:pt>
                <c:pt idx="2">
                  <c:v>130.41319444507099</c:v>
                </c:pt>
              </c:numCache>
            </c:numRef>
          </c:val>
          <c:extLst>
            <c:ext xmlns:c16="http://schemas.microsoft.com/office/drawing/2014/chart" uri="{C3380CC4-5D6E-409C-BE32-E72D297353CC}">
              <c16:uniqueId val="{00000001-E108-4EDE-B019-8FF352A780B4}"/>
            </c:ext>
          </c:extLst>
        </c:ser>
        <c:ser>
          <c:idx val="2"/>
          <c:order val="2"/>
          <c:tx>
            <c:strRef>
              <c:f>'IZRAČUN PUFS_2018 (2)'!$D$2</c:f>
              <c:strCache>
                <c:ptCount val="1"/>
                <c:pt idx="0">
                  <c:v>TIME ALLOCATED</c:v>
                </c:pt>
              </c:strCache>
            </c:strRef>
          </c:tx>
          <c:spPr>
            <a:solidFill>
              <a:schemeClr val="accent3"/>
            </a:solidFill>
            <a:ln>
              <a:noFill/>
            </a:ln>
            <a:effectLst/>
          </c:spPr>
          <c:invertIfNegative val="0"/>
          <c:cat>
            <c:strRef>
              <c:f>'IZRAČUN PUFS_2018 (2)'!$A$3:$A$14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'IZRAČUN PUFS_2018 (2)'!$D$3:$D$14</c:f>
            </c:numRef>
          </c:val>
          <c:extLst>
            <c:ext xmlns:c16="http://schemas.microsoft.com/office/drawing/2014/chart" uri="{C3380CC4-5D6E-409C-BE32-E72D297353CC}">
              <c16:uniqueId val="{00000002-E108-4EDE-B019-8FF352A780B4}"/>
            </c:ext>
          </c:extLst>
        </c:ser>
        <c:ser>
          <c:idx val="3"/>
          <c:order val="3"/>
          <c:tx>
            <c:strRef>
              <c:f>'IZRAČUN PUFS_2018 (2)'!$E$2</c:f>
              <c:strCache>
                <c:ptCount val="1"/>
                <c:pt idx="0">
                  <c:v>TIME UPDATE ALLOCATED</c:v>
                </c:pt>
              </c:strCache>
            </c:strRef>
          </c:tx>
          <c:spPr>
            <a:solidFill>
              <a:schemeClr val="accent4"/>
            </a:solidFill>
            <a:ln>
              <a:noFill/>
            </a:ln>
            <a:effectLst/>
          </c:spPr>
          <c:invertIfNegative val="0"/>
          <c:cat>
            <c:strRef>
              <c:f>'IZRAČUN PUFS_2018 (2)'!$A$3:$A$14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'IZRAČUN PUFS_2018 (2)'!$E$3:$E$14</c:f>
            </c:numRef>
          </c:val>
          <c:extLst>
            <c:ext xmlns:c16="http://schemas.microsoft.com/office/drawing/2014/chart" uri="{C3380CC4-5D6E-409C-BE32-E72D297353CC}">
              <c16:uniqueId val="{00000003-E108-4EDE-B019-8FF352A780B4}"/>
            </c:ext>
          </c:extLst>
        </c:ser>
        <c:ser>
          <c:idx val="4"/>
          <c:order val="4"/>
          <c:tx>
            <c:strRef>
              <c:f>'IZRAČUN PUFS_2018 (2)'!$F$2</c:f>
              <c:strCache>
                <c:ptCount val="1"/>
                <c:pt idx="0">
                  <c:v>TIME ALLOCATED
(CHANGED AND UPDATED)</c:v>
                </c:pt>
              </c:strCache>
            </c:strRef>
          </c:tx>
          <c:spPr>
            <a:solidFill>
              <a:schemeClr val="accent5"/>
            </a:solidFill>
            <a:ln>
              <a:noFill/>
            </a:ln>
            <a:effectLst/>
          </c:spPr>
          <c:invertIfNegative val="0"/>
          <c:cat>
            <c:strRef>
              <c:f>'IZRAČUN PUFS_2018 (2)'!$A$3:$A$14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'IZRAČUN PUFS_2018 (2)'!$F$3:$F$14</c:f>
            </c:numRef>
          </c:val>
          <c:extLst>
            <c:ext xmlns:c16="http://schemas.microsoft.com/office/drawing/2014/chart" uri="{C3380CC4-5D6E-409C-BE32-E72D297353CC}">
              <c16:uniqueId val="{00000004-E108-4EDE-B019-8FF352A780B4}"/>
            </c:ext>
          </c:extLst>
        </c:ser>
        <c:ser>
          <c:idx val="5"/>
          <c:order val="5"/>
          <c:tx>
            <c:strRef>
              <c:f>'IZRAČUN PUFS_2018 (2)'!$G$2</c:f>
              <c:strCache>
                <c:ptCount val="1"/>
                <c:pt idx="0">
                  <c:v>TIME USED</c:v>
                </c:pt>
              </c:strCache>
            </c:strRef>
          </c:tx>
          <c:spPr>
            <a:solidFill>
              <a:schemeClr val="accent6"/>
            </a:solidFill>
            <a:ln>
              <a:noFill/>
            </a:ln>
            <a:effectLst/>
          </c:spPr>
          <c:invertIfNegative val="0"/>
          <c:cat>
            <c:strRef>
              <c:f>'IZRAČUN PUFS_2018 (2)'!$A$3:$A$14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'IZRAČUN PUFS_2018 (2)'!$G$3:$G$14</c:f>
            </c:numRef>
          </c:val>
          <c:extLst>
            <c:ext xmlns:c16="http://schemas.microsoft.com/office/drawing/2014/chart" uri="{C3380CC4-5D6E-409C-BE32-E72D297353CC}">
              <c16:uniqueId val="{00000005-E108-4EDE-B019-8FF352A780B4}"/>
            </c:ext>
          </c:extLst>
        </c:ser>
        <c:ser>
          <c:idx val="6"/>
          <c:order val="6"/>
          <c:tx>
            <c:strRef>
              <c:f>'IZRAČUN PUFS_2018 (4)'!$H$2</c:f>
              <c:strCache>
                <c:ptCount val="1"/>
                <c:pt idx="0">
                  <c:v>TIME ACTUALY USED
(UNTIL CANCELLED)</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'IZRAČUN PUFS_2018 (4)'!$A$3:$A$14</c:f>
              <c:strCache>
                <c:ptCount val="3"/>
                <c:pt idx="0">
                  <c:v>JUL</c:v>
                </c:pt>
                <c:pt idx="1">
                  <c:v>AUG</c:v>
                </c:pt>
                <c:pt idx="2">
                  <c:v>SEP</c:v>
                </c:pt>
              </c:strCache>
            </c:strRef>
          </c:cat>
          <c:val>
            <c:numRef>
              <c:f>'IZRAČUN PUFS_2018 (4)'!$H$3:$H$14</c:f>
              <c:numCache>
                <c:formatCode>[h]:mm</c:formatCode>
                <c:ptCount val="3"/>
                <c:pt idx="0">
                  <c:v>47.718749999825377</c:v>
                </c:pt>
                <c:pt idx="1">
                  <c:v>164.53472222267737</c:v>
                </c:pt>
                <c:pt idx="2">
                  <c:v>52.086805555823958</c:v>
                </c:pt>
              </c:numCache>
            </c:numRef>
          </c:val>
          <c:extLst>
            <c:ext xmlns:c16="http://schemas.microsoft.com/office/drawing/2014/chart" uri="{C3380CC4-5D6E-409C-BE32-E72D297353CC}">
              <c16:uniqueId val="{00000006-E108-4EDE-B019-8FF352A780B4}"/>
            </c:ext>
          </c:extLst>
        </c:ser>
        <c:dLbls>
          <c:showLegendKey val="0"/>
          <c:showVal val="0"/>
          <c:showCatName val="0"/>
          <c:showSerName val="0"/>
          <c:showPercent val="0"/>
          <c:showBubbleSize val="0"/>
        </c:dLbls>
        <c:gapWidth val="150"/>
        <c:axId val="483529104"/>
        <c:axId val="470365056"/>
      </c:barChart>
      <c:catAx>
        <c:axId val="48352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365056"/>
        <c:crosses val="autoZero"/>
        <c:auto val="1"/>
        <c:lblAlgn val="ctr"/>
        <c:lblOffset val="100"/>
        <c:noMultiLvlLbl val="0"/>
      </c:catAx>
      <c:valAx>
        <c:axId val="470365056"/>
        <c:scaling>
          <c:orientation val="minMax"/>
        </c:scaling>
        <c:delete val="1"/>
        <c:axPos val="l"/>
        <c:numFmt formatCode="[h]:mm" sourceLinked="1"/>
        <c:majorTickMark val="none"/>
        <c:minorTickMark val="none"/>
        <c:tickLblPos val="nextTo"/>
        <c:crossAx val="483529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88F64F-5870-45C7-A7CE-3D440061DD6D}" type="doc">
      <dgm:prSet loTypeId="urn:microsoft.com/office/officeart/2005/8/layout/orgChart1" loCatId="hierarchy" qsTypeId="urn:microsoft.com/office/officeart/2005/8/quickstyle/3d6" qsCatId="3D" csTypeId="urn:microsoft.com/office/officeart/2005/8/colors/accent1_2" csCatId="accent1" phldr="1"/>
      <dgm:spPr/>
      <dgm:t>
        <a:bodyPr/>
        <a:lstStyle/>
        <a:p>
          <a:endParaRPr lang="hr-HR"/>
        </a:p>
      </dgm:t>
    </dgm:pt>
    <dgm:pt modelId="{820DF243-008C-4761-90D0-615CCA4734CA}">
      <dgm:prSet phldrT="[Text]"/>
      <dgm:spPr/>
      <dgm:t>
        <a:bodyPr/>
        <a:lstStyle/>
        <a:p>
          <a:r>
            <a:rPr lang="hr-HR" dirty="0" smtClean="0"/>
            <a:t>HLAPB</a:t>
          </a:r>
        </a:p>
        <a:p>
          <a:r>
            <a:rPr lang="hr-HR" dirty="0" smtClean="0"/>
            <a:t>(ASM 1)</a:t>
          </a:r>
          <a:endParaRPr lang="hr-HR" dirty="0"/>
        </a:p>
      </dgm:t>
    </dgm:pt>
    <dgm:pt modelId="{0293B7C9-C505-43AC-80FC-320CEDD6AEBC}" type="parTrans" cxnId="{D67797D7-64BC-4690-9D44-5644E5261278}">
      <dgm:prSet/>
      <dgm:spPr/>
      <dgm:t>
        <a:bodyPr/>
        <a:lstStyle/>
        <a:p>
          <a:endParaRPr lang="hr-HR"/>
        </a:p>
      </dgm:t>
    </dgm:pt>
    <dgm:pt modelId="{AC34919C-3C9C-4D53-9064-44514E39EE62}" type="sibTrans" cxnId="{D67797D7-64BC-4690-9D44-5644E5261278}">
      <dgm:prSet/>
      <dgm:spPr/>
      <dgm:t>
        <a:bodyPr/>
        <a:lstStyle/>
        <a:p>
          <a:endParaRPr lang="hr-HR"/>
        </a:p>
      </dgm:t>
    </dgm:pt>
    <dgm:pt modelId="{907E9878-DCE4-4404-A2FC-848145521FAA}">
      <dgm:prSet phldrT="[Text]"/>
      <dgm:spPr/>
      <dgm:t>
        <a:bodyPr/>
        <a:lstStyle/>
        <a:p>
          <a:r>
            <a:rPr lang="hr-HR" dirty="0" smtClean="0"/>
            <a:t>CIV AA</a:t>
          </a:r>
          <a:endParaRPr lang="hr-HR" dirty="0"/>
        </a:p>
      </dgm:t>
    </dgm:pt>
    <dgm:pt modelId="{2B6AB5DB-3416-4665-9A76-F35589E073AF}" type="parTrans" cxnId="{EB60196D-9739-47F6-BDBC-5DA048B427A4}">
      <dgm:prSet/>
      <dgm:spPr/>
      <dgm:t>
        <a:bodyPr/>
        <a:lstStyle/>
        <a:p>
          <a:endParaRPr lang="hr-HR"/>
        </a:p>
      </dgm:t>
    </dgm:pt>
    <dgm:pt modelId="{3052CBB1-194D-4358-B1BA-38702F0CD7A5}" type="sibTrans" cxnId="{EB60196D-9739-47F6-BDBC-5DA048B427A4}">
      <dgm:prSet/>
      <dgm:spPr/>
      <dgm:t>
        <a:bodyPr/>
        <a:lstStyle/>
        <a:p>
          <a:endParaRPr lang="hr-HR"/>
        </a:p>
      </dgm:t>
    </dgm:pt>
    <dgm:pt modelId="{710ABDFF-20BD-4A5E-8BDE-95D3DFD8B13B}">
      <dgm:prSet phldrT="[Text]"/>
      <dgm:spPr/>
      <dgm:t>
        <a:bodyPr/>
        <a:lstStyle/>
        <a:p>
          <a:r>
            <a:rPr lang="hr-HR" dirty="0" smtClean="0"/>
            <a:t>AMC</a:t>
          </a:r>
          <a:endParaRPr lang="hr-HR" dirty="0"/>
        </a:p>
      </dgm:t>
    </dgm:pt>
    <dgm:pt modelId="{6E71BF80-59E1-4DCD-A333-4FB500D28E3B}" type="parTrans" cxnId="{143EFAA2-971E-4B4C-B1A5-233B34237F9F}">
      <dgm:prSet/>
      <dgm:spPr/>
      <dgm:t>
        <a:bodyPr/>
        <a:lstStyle/>
        <a:p>
          <a:endParaRPr lang="hr-HR"/>
        </a:p>
      </dgm:t>
    </dgm:pt>
    <dgm:pt modelId="{53EFC5F0-BA9B-46B4-8990-660388ECA671}" type="sibTrans" cxnId="{143EFAA2-971E-4B4C-B1A5-233B34237F9F}">
      <dgm:prSet/>
      <dgm:spPr/>
      <dgm:t>
        <a:bodyPr/>
        <a:lstStyle/>
        <a:p>
          <a:endParaRPr lang="hr-HR"/>
        </a:p>
      </dgm:t>
    </dgm:pt>
    <dgm:pt modelId="{93D5F606-EFEB-4D4B-96E1-7A917B835C8D}">
      <dgm:prSet phldrT="[Text]"/>
      <dgm:spPr/>
      <dgm:t>
        <a:bodyPr/>
        <a:lstStyle/>
        <a:p>
          <a:r>
            <a:rPr lang="hr-HR" dirty="0" smtClean="0"/>
            <a:t>MIL AA</a:t>
          </a:r>
          <a:endParaRPr lang="hr-HR" dirty="0"/>
        </a:p>
      </dgm:t>
    </dgm:pt>
    <dgm:pt modelId="{4DF7EA14-141C-41B3-8048-50A03C236476}" type="parTrans" cxnId="{B9A23E87-74C6-402D-8ED0-96A7EDEBD3B2}">
      <dgm:prSet/>
      <dgm:spPr/>
      <dgm:t>
        <a:bodyPr/>
        <a:lstStyle/>
        <a:p>
          <a:endParaRPr lang="hr-HR"/>
        </a:p>
      </dgm:t>
    </dgm:pt>
    <dgm:pt modelId="{CD25BDE4-8EA2-4892-8C87-8E3E0A158EB5}" type="sibTrans" cxnId="{B9A23E87-74C6-402D-8ED0-96A7EDEBD3B2}">
      <dgm:prSet/>
      <dgm:spPr/>
      <dgm:t>
        <a:bodyPr/>
        <a:lstStyle/>
        <a:p>
          <a:endParaRPr lang="hr-HR"/>
        </a:p>
      </dgm:t>
    </dgm:pt>
    <dgm:pt modelId="{510D2A37-A0CE-4E2A-A59B-34485F9E58FE}" type="pres">
      <dgm:prSet presAssocID="{C188F64F-5870-45C7-A7CE-3D440061DD6D}" presName="hierChild1" presStyleCnt="0">
        <dgm:presLayoutVars>
          <dgm:orgChart val="1"/>
          <dgm:chPref val="1"/>
          <dgm:dir/>
          <dgm:animOne val="branch"/>
          <dgm:animLvl val="lvl"/>
          <dgm:resizeHandles/>
        </dgm:presLayoutVars>
      </dgm:prSet>
      <dgm:spPr/>
      <dgm:t>
        <a:bodyPr/>
        <a:lstStyle/>
        <a:p>
          <a:endParaRPr lang="hr-HR"/>
        </a:p>
      </dgm:t>
    </dgm:pt>
    <dgm:pt modelId="{759921E7-B1E6-4363-B1C2-6B6614D99327}" type="pres">
      <dgm:prSet presAssocID="{820DF243-008C-4761-90D0-615CCA4734CA}" presName="hierRoot1" presStyleCnt="0">
        <dgm:presLayoutVars>
          <dgm:hierBranch val="init"/>
        </dgm:presLayoutVars>
      </dgm:prSet>
      <dgm:spPr/>
    </dgm:pt>
    <dgm:pt modelId="{A6010BEB-6B3D-4E85-9472-C6844D5181EB}" type="pres">
      <dgm:prSet presAssocID="{820DF243-008C-4761-90D0-615CCA4734CA}" presName="rootComposite1" presStyleCnt="0"/>
      <dgm:spPr/>
    </dgm:pt>
    <dgm:pt modelId="{8987D0CD-C8F6-4B70-943A-0A7D498BF58E}" type="pres">
      <dgm:prSet presAssocID="{820DF243-008C-4761-90D0-615CCA4734CA}" presName="rootText1" presStyleLbl="node0" presStyleIdx="0" presStyleCnt="1">
        <dgm:presLayoutVars>
          <dgm:chPref val="3"/>
        </dgm:presLayoutVars>
      </dgm:prSet>
      <dgm:spPr/>
      <dgm:t>
        <a:bodyPr/>
        <a:lstStyle/>
        <a:p>
          <a:endParaRPr lang="hr-HR"/>
        </a:p>
      </dgm:t>
    </dgm:pt>
    <dgm:pt modelId="{91624A6D-9A40-4E00-9BF2-051766CE26C1}" type="pres">
      <dgm:prSet presAssocID="{820DF243-008C-4761-90D0-615CCA4734CA}" presName="rootConnector1" presStyleLbl="node1" presStyleIdx="0" presStyleCnt="0"/>
      <dgm:spPr/>
      <dgm:t>
        <a:bodyPr/>
        <a:lstStyle/>
        <a:p>
          <a:endParaRPr lang="hr-HR"/>
        </a:p>
      </dgm:t>
    </dgm:pt>
    <dgm:pt modelId="{F07ECF24-16B0-426D-9B64-728CD7292851}" type="pres">
      <dgm:prSet presAssocID="{820DF243-008C-4761-90D0-615CCA4734CA}" presName="hierChild2" presStyleCnt="0"/>
      <dgm:spPr/>
    </dgm:pt>
    <dgm:pt modelId="{1BA50FF8-2B58-44D9-BE17-49367A603CF8}" type="pres">
      <dgm:prSet presAssocID="{2B6AB5DB-3416-4665-9A76-F35589E073AF}" presName="Name37" presStyleLbl="parChTrans1D2" presStyleIdx="0" presStyleCnt="3"/>
      <dgm:spPr/>
      <dgm:t>
        <a:bodyPr/>
        <a:lstStyle/>
        <a:p>
          <a:endParaRPr lang="hr-HR"/>
        </a:p>
      </dgm:t>
    </dgm:pt>
    <dgm:pt modelId="{0A28EBBF-EF7A-4568-81A9-5F8CE6793A64}" type="pres">
      <dgm:prSet presAssocID="{907E9878-DCE4-4404-A2FC-848145521FAA}" presName="hierRoot2" presStyleCnt="0">
        <dgm:presLayoutVars>
          <dgm:hierBranch val="init"/>
        </dgm:presLayoutVars>
      </dgm:prSet>
      <dgm:spPr/>
    </dgm:pt>
    <dgm:pt modelId="{58072F63-AB8E-4662-898C-1D7048D7F6DA}" type="pres">
      <dgm:prSet presAssocID="{907E9878-DCE4-4404-A2FC-848145521FAA}" presName="rootComposite" presStyleCnt="0"/>
      <dgm:spPr/>
    </dgm:pt>
    <dgm:pt modelId="{7C869B3A-F1B9-42CC-8654-EBCEFE5287CA}" type="pres">
      <dgm:prSet presAssocID="{907E9878-DCE4-4404-A2FC-848145521FAA}" presName="rootText" presStyleLbl="node2" presStyleIdx="0" presStyleCnt="3">
        <dgm:presLayoutVars>
          <dgm:chPref val="3"/>
        </dgm:presLayoutVars>
      </dgm:prSet>
      <dgm:spPr/>
      <dgm:t>
        <a:bodyPr/>
        <a:lstStyle/>
        <a:p>
          <a:endParaRPr lang="hr-HR"/>
        </a:p>
      </dgm:t>
    </dgm:pt>
    <dgm:pt modelId="{67868F0D-A8A0-4EE8-93C7-B3C35FD3A0B8}" type="pres">
      <dgm:prSet presAssocID="{907E9878-DCE4-4404-A2FC-848145521FAA}" presName="rootConnector" presStyleLbl="node2" presStyleIdx="0" presStyleCnt="3"/>
      <dgm:spPr/>
      <dgm:t>
        <a:bodyPr/>
        <a:lstStyle/>
        <a:p>
          <a:endParaRPr lang="hr-HR"/>
        </a:p>
      </dgm:t>
    </dgm:pt>
    <dgm:pt modelId="{CCA62193-A146-466E-BB10-08025A926AEA}" type="pres">
      <dgm:prSet presAssocID="{907E9878-DCE4-4404-A2FC-848145521FAA}" presName="hierChild4" presStyleCnt="0"/>
      <dgm:spPr/>
    </dgm:pt>
    <dgm:pt modelId="{675D6297-0559-4B90-BE9B-1C05B87B9462}" type="pres">
      <dgm:prSet presAssocID="{907E9878-DCE4-4404-A2FC-848145521FAA}" presName="hierChild5" presStyleCnt="0"/>
      <dgm:spPr/>
    </dgm:pt>
    <dgm:pt modelId="{ADF56FD9-AF34-4062-ADA2-B8507B2A6DA0}" type="pres">
      <dgm:prSet presAssocID="{6E71BF80-59E1-4DCD-A333-4FB500D28E3B}" presName="Name37" presStyleLbl="parChTrans1D2" presStyleIdx="1" presStyleCnt="3"/>
      <dgm:spPr/>
      <dgm:t>
        <a:bodyPr/>
        <a:lstStyle/>
        <a:p>
          <a:endParaRPr lang="hr-HR"/>
        </a:p>
      </dgm:t>
    </dgm:pt>
    <dgm:pt modelId="{6E4F2410-2FC0-48F3-90EE-9111ECCC5874}" type="pres">
      <dgm:prSet presAssocID="{710ABDFF-20BD-4A5E-8BDE-95D3DFD8B13B}" presName="hierRoot2" presStyleCnt="0">
        <dgm:presLayoutVars>
          <dgm:hierBranch val="init"/>
        </dgm:presLayoutVars>
      </dgm:prSet>
      <dgm:spPr/>
    </dgm:pt>
    <dgm:pt modelId="{18755DDE-B1EB-4F49-95B3-A85D8689394A}" type="pres">
      <dgm:prSet presAssocID="{710ABDFF-20BD-4A5E-8BDE-95D3DFD8B13B}" presName="rootComposite" presStyleCnt="0"/>
      <dgm:spPr/>
    </dgm:pt>
    <dgm:pt modelId="{9660D224-7C7B-49E0-A54D-760AD3EE197D}" type="pres">
      <dgm:prSet presAssocID="{710ABDFF-20BD-4A5E-8BDE-95D3DFD8B13B}" presName="rootText" presStyleLbl="node2" presStyleIdx="1" presStyleCnt="3">
        <dgm:presLayoutVars>
          <dgm:chPref val="3"/>
        </dgm:presLayoutVars>
      </dgm:prSet>
      <dgm:spPr/>
      <dgm:t>
        <a:bodyPr/>
        <a:lstStyle/>
        <a:p>
          <a:endParaRPr lang="hr-HR"/>
        </a:p>
      </dgm:t>
    </dgm:pt>
    <dgm:pt modelId="{EBFE256A-00BA-4881-A61C-AAA9500F40E5}" type="pres">
      <dgm:prSet presAssocID="{710ABDFF-20BD-4A5E-8BDE-95D3DFD8B13B}" presName="rootConnector" presStyleLbl="node2" presStyleIdx="1" presStyleCnt="3"/>
      <dgm:spPr/>
      <dgm:t>
        <a:bodyPr/>
        <a:lstStyle/>
        <a:p>
          <a:endParaRPr lang="hr-HR"/>
        </a:p>
      </dgm:t>
    </dgm:pt>
    <dgm:pt modelId="{EACED254-56F7-49BA-8086-9C7DE427F7F8}" type="pres">
      <dgm:prSet presAssocID="{710ABDFF-20BD-4A5E-8BDE-95D3DFD8B13B}" presName="hierChild4" presStyleCnt="0"/>
      <dgm:spPr/>
    </dgm:pt>
    <dgm:pt modelId="{FCABB008-FC62-4D60-AF90-2EBFC468B068}" type="pres">
      <dgm:prSet presAssocID="{710ABDFF-20BD-4A5E-8BDE-95D3DFD8B13B}" presName="hierChild5" presStyleCnt="0"/>
      <dgm:spPr/>
    </dgm:pt>
    <dgm:pt modelId="{AB88A90B-F313-49F3-9D2B-F521BBEA9188}" type="pres">
      <dgm:prSet presAssocID="{4DF7EA14-141C-41B3-8048-50A03C236476}" presName="Name37" presStyleLbl="parChTrans1D2" presStyleIdx="2" presStyleCnt="3"/>
      <dgm:spPr/>
      <dgm:t>
        <a:bodyPr/>
        <a:lstStyle/>
        <a:p>
          <a:endParaRPr lang="hr-HR"/>
        </a:p>
      </dgm:t>
    </dgm:pt>
    <dgm:pt modelId="{B1680798-8494-49FB-94A8-EFFAD9E179D3}" type="pres">
      <dgm:prSet presAssocID="{93D5F606-EFEB-4D4B-96E1-7A917B835C8D}" presName="hierRoot2" presStyleCnt="0">
        <dgm:presLayoutVars>
          <dgm:hierBranch val="init"/>
        </dgm:presLayoutVars>
      </dgm:prSet>
      <dgm:spPr/>
    </dgm:pt>
    <dgm:pt modelId="{94CC57EB-167C-4EA9-8640-141D6FCB72CC}" type="pres">
      <dgm:prSet presAssocID="{93D5F606-EFEB-4D4B-96E1-7A917B835C8D}" presName="rootComposite" presStyleCnt="0"/>
      <dgm:spPr/>
    </dgm:pt>
    <dgm:pt modelId="{4BA2289B-0C59-451E-8DD4-0398751F856F}" type="pres">
      <dgm:prSet presAssocID="{93D5F606-EFEB-4D4B-96E1-7A917B835C8D}" presName="rootText" presStyleLbl="node2" presStyleIdx="2" presStyleCnt="3">
        <dgm:presLayoutVars>
          <dgm:chPref val="3"/>
        </dgm:presLayoutVars>
      </dgm:prSet>
      <dgm:spPr/>
      <dgm:t>
        <a:bodyPr/>
        <a:lstStyle/>
        <a:p>
          <a:endParaRPr lang="hr-HR"/>
        </a:p>
      </dgm:t>
    </dgm:pt>
    <dgm:pt modelId="{62B64F42-AB9D-4D4C-B37F-0538AE4105A0}" type="pres">
      <dgm:prSet presAssocID="{93D5F606-EFEB-4D4B-96E1-7A917B835C8D}" presName="rootConnector" presStyleLbl="node2" presStyleIdx="2" presStyleCnt="3"/>
      <dgm:spPr/>
      <dgm:t>
        <a:bodyPr/>
        <a:lstStyle/>
        <a:p>
          <a:endParaRPr lang="hr-HR"/>
        </a:p>
      </dgm:t>
    </dgm:pt>
    <dgm:pt modelId="{EA297230-1F50-4338-BFFE-E4D00947A39D}" type="pres">
      <dgm:prSet presAssocID="{93D5F606-EFEB-4D4B-96E1-7A917B835C8D}" presName="hierChild4" presStyleCnt="0"/>
      <dgm:spPr/>
    </dgm:pt>
    <dgm:pt modelId="{EAF7FAC1-5195-4D64-94A1-A9F718DF2AEF}" type="pres">
      <dgm:prSet presAssocID="{93D5F606-EFEB-4D4B-96E1-7A917B835C8D}" presName="hierChild5" presStyleCnt="0"/>
      <dgm:spPr/>
    </dgm:pt>
    <dgm:pt modelId="{1BA638D3-6188-4E02-A97A-CE645210BF32}" type="pres">
      <dgm:prSet presAssocID="{820DF243-008C-4761-90D0-615CCA4734CA}" presName="hierChild3" presStyleCnt="0"/>
      <dgm:spPr/>
    </dgm:pt>
  </dgm:ptLst>
  <dgm:cxnLst>
    <dgm:cxn modelId="{98A79E4E-B938-46F6-BBDA-797616F5B421}" type="presOf" srcId="{C188F64F-5870-45C7-A7CE-3D440061DD6D}" destId="{510D2A37-A0CE-4E2A-A59B-34485F9E58FE}" srcOrd="0" destOrd="0" presId="urn:microsoft.com/office/officeart/2005/8/layout/orgChart1"/>
    <dgm:cxn modelId="{5CD797A8-A91A-4622-B6F5-A7F8694A0D65}" type="presOf" srcId="{2B6AB5DB-3416-4665-9A76-F35589E073AF}" destId="{1BA50FF8-2B58-44D9-BE17-49367A603CF8}" srcOrd="0" destOrd="0" presId="urn:microsoft.com/office/officeart/2005/8/layout/orgChart1"/>
    <dgm:cxn modelId="{E76EF448-6349-4BAB-9D45-55E78D00E0B9}" type="presOf" srcId="{907E9878-DCE4-4404-A2FC-848145521FAA}" destId="{67868F0D-A8A0-4EE8-93C7-B3C35FD3A0B8}" srcOrd="1" destOrd="0" presId="urn:microsoft.com/office/officeart/2005/8/layout/orgChart1"/>
    <dgm:cxn modelId="{50F8BCF7-43D7-43D9-BB43-C11DC06F0F01}" type="presOf" srcId="{820DF243-008C-4761-90D0-615CCA4734CA}" destId="{8987D0CD-C8F6-4B70-943A-0A7D498BF58E}" srcOrd="0" destOrd="0" presId="urn:microsoft.com/office/officeart/2005/8/layout/orgChart1"/>
    <dgm:cxn modelId="{2A9F260B-03D2-4E0B-A9D6-6CB4265A0027}" type="presOf" srcId="{907E9878-DCE4-4404-A2FC-848145521FAA}" destId="{7C869B3A-F1B9-42CC-8654-EBCEFE5287CA}" srcOrd="0" destOrd="0" presId="urn:microsoft.com/office/officeart/2005/8/layout/orgChart1"/>
    <dgm:cxn modelId="{89DA5104-4759-430F-B049-3F130436A517}" type="presOf" srcId="{710ABDFF-20BD-4A5E-8BDE-95D3DFD8B13B}" destId="{9660D224-7C7B-49E0-A54D-760AD3EE197D}" srcOrd="0" destOrd="0" presId="urn:microsoft.com/office/officeart/2005/8/layout/orgChart1"/>
    <dgm:cxn modelId="{287267AA-50CD-4531-A7EC-DEC0435A5B37}" type="presOf" srcId="{93D5F606-EFEB-4D4B-96E1-7A917B835C8D}" destId="{4BA2289B-0C59-451E-8DD4-0398751F856F}" srcOrd="0" destOrd="0" presId="urn:microsoft.com/office/officeart/2005/8/layout/orgChart1"/>
    <dgm:cxn modelId="{D67797D7-64BC-4690-9D44-5644E5261278}" srcId="{C188F64F-5870-45C7-A7CE-3D440061DD6D}" destId="{820DF243-008C-4761-90D0-615CCA4734CA}" srcOrd="0" destOrd="0" parTransId="{0293B7C9-C505-43AC-80FC-320CEDD6AEBC}" sibTransId="{AC34919C-3C9C-4D53-9064-44514E39EE62}"/>
    <dgm:cxn modelId="{B9A23E87-74C6-402D-8ED0-96A7EDEBD3B2}" srcId="{820DF243-008C-4761-90D0-615CCA4734CA}" destId="{93D5F606-EFEB-4D4B-96E1-7A917B835C8D}" srcOrd="2" destOrd="0" parTransId="{4DF7EA14-141C-41B3-8048-50A03C236476}" sibTransId="{CD25BDE4-8EA2-4892-8C87-8E3E0A158EB5}"/>
    <dgm:cxn modelId="{A2A2AAA4-0E04-4CD1-B7EA-0B9A059716B3}" type="presOf" srcId="{820DF243-008C-4761-90D0-615CCA4734CA}" destId="{91624A6D-9A40-4E00-9BF2-051766CE26C1}" srcOrd="1" destOrd="0" presId="urn:microsoft.com/office/officeart/2005/8/layout/orgChart1"/>
    <dgm:cxn modelId="{C1C8978B-E1BE-41FF-AF1F-5DA1CC0961A4}" type="presOf" srcId="{4DF7EA14-141C-41B3-8048-50A03C236476}" destId="{AB88A90B-F313-49F3-9D2B-F521BBEA9188}" srcOrd="0" destOrd="0" presId="urn:microsoft.com/office/officeart/2005/8/layout/orgChart1"/>
    <dgm:cxn modelId="{05E7A3D6-C23C-438B-8BA4-BFEEBF12481F}" type="presOf" srcId="{710ABDFF-20BD-4A5E-8BDE-95D3DFD8B13B}" destId="{EBFE256A-00BA-4881-A61C-AAA9500F40E5}" srcOrd="1" destOrd="0" presId="urn:microsoft.com/office/officeart/2005/8/layout/orgChart1"/>
    <dgm:cxn modelId="{143EFAA2-971E-4B4C-B1A5-233B34237F9F}" srcId="{820DF243-008C-4761-90D0-615CCA4734CA}" destId="{710ABDFF-20BD-4A5E-8BDE-95D3DFD8B13B}" srcOrd="1" destOrd="0" parTransId="{6E71BF80-59E1-4DCD-A333-4FB500D28E3B}" sibTransId="{53EFC5F0-BA9B-46B4-8990-660388ECA671}"/>
    <dgm:cxn modelId="{0FAEC7B7-784D-45CF-B13B-63B8A764182F}" type="presOf" srcId="{6E71BF80-59E1-4DCD-A333-4FB500D28E3B}" destId="{ADF56FD9-AF34-4062-ADA2-B8507B2A6DA0}" srcOrd="0" destOrd="0" presId="urn:microsoft.com/office/officeart/2005/8/layout/orgChart1"/>
    <dgm:cxn modelId="{EB60196D-9739-47F6-BDBC-5DA048B427A4}" srcId="{820DF243-008C-4761-90D0-615CCA4734CA}" destId="{907E9878-DCE4-4404-A2FC-848145521FAA}" srcOrd="0" destOrd="0" parTransId="{2B6AB5DB-3416-4665-9A76-F35589E073AF}" sibTransId="{3052CBB1-194D-4358-B1BA-38702F0CD7A5}"/>
    <dgm:cxn modelId="{BB1A3BE4-65ED-45AD-94DC-28E50837F769}" type="presOf" srcId="{93D5F606-EFEB-4D4B-96E1-7A917B835C8D}" destId="{62B64F42-AB9D-4D4C-B37F-0538AE4105A0}" srcOrd="1" destOrd="0" presId="urn:microsoft.com/office/officeart/2005/8/layout/orgChart1"/>
    <dgm:cxn modelId="{629CAF7D-F9EB-4A61-AFAE-051C73C23ACB}" type="presParOf" srcId="{510D2A37-A0CE-4E2A-A59B-34485F9E58FE}" destId="{759921E7-B1E6-4363-B1C2-6B6614D99327}" srcOrd="0" destOrd="0" presId="urn:microsoft.com/office/officeart/2005/8/layout/orgChart1"/>
    <dgm:cxn modelId="{36A06B48-8EDB-4ABB-88B7-B262C7451A04}" type="presParOf" srcId="{759921E7-B1E6-4363-B1C2-6B6614D99327}" destId="{A6010BEB-6B3D-4E85-9472-C6844D5181EB}" srcOrd="0" destOrd="0" presId="urn:microsoft.com/office/officeart/2005/8/layout/orgChart1"/>
    <dgm:cxn modelId="{7C346792-D31E-42B4-9653-9D49C2C30B67}" type="presParOf" srcId="{A6010BEB-6B3D-4E85-9472-C6844D5181EB}" destId="{8987D0CD-C8F6-4B70-943A-0A7D498BF58E}" srcOrd="0" destOrd="0" presId="urn:microsoft.com/office/officeart/2005/8/layout/orgChart1"/>
    <dgm:cxn modelId="{BBE7F9D0-1753-4567-B1FB-23D18FC620E5}" type="presParOf" srcId="{A6010BEB-6B3D-4E85-9472-C6844D5181EB}" destId="{91624A6D-9A40-4E00-9BF2-051766CE26C1}" srcOrd="1" destOrd="0" presId="urn:microsoft.com/office/officeart/2005/8/layout/orgChart1"/>
    <dgm:cxn modelId="{123A9ACC-FCE0-472B-B25F-B5AFCBC22673}" type="presParOf" srcId="{759921E7-B1E6-4363-B1C2-6B6614D99327}" destId="{F07ECF24-16B0-426D-9B64-728CD7292851}" srcOrd="1" destOrd="0" presId="urn:microsoft.com/office/officeart/2005/8/layout/orgChart1"/>
    <dgm:cxn modelId="{E19986A9-72BC-4BDA-8ACE-C2F3B0C26820}" type="presParOf" srcId="{F07ECF24-16B0-426D-9B64-728CD7292851}" destId="{1BA50FF8-2B58-44D9-BE17-49367A603CF8}" srcOrd="0" destOrd="0" presId="urn:microsoft.com/office/officeart/2005/8/layout/orgChart1"/>
    <dgm:cxn modelId="{FCA27D2A-71E3-4200-A2F5-B7852D7D16EA}" type="presParOf" srcId="{F07ECF24-16B0-426D-9B64-728CD7292851}" destId="{0A28EBBF-EF7A-4568-81A9-5F8CE6793A64}" srcOrd="1" destOrd="0" presId="urn:microsoft.com/office/officeart/2005/8/layout/orgChart1"/>
    <dgm:cxn modelId="{1FA58236-011F-43BF-9DA7-82794C910940}" type="presParOf" srcId="{0A28EBBF-EF7A-4568-81A9-5F8CE6793A64}" destId="{58072F63-AB8E-4662-898C-1D7048D7F6DA}" srcOrd="0" destOrd="0" presId="urn:microsoft.com/office/officeart/2005/8/layout/orgChart1"/>
    <dgm:cxn modelId="{FA660B10-2F35-417D-A6F0-1B9CF765BAD0}" type="presParOf" srcId="{58072F63-AB8E-4662-898C-1D7048D7F6DA}" destId="{7C869B3A-F1B9-42CC-8654-EBCEFE5287CA}" srcOrd="0" destOrd="0" presId="urn:microsoft.com/office/officeart/2005/8/layout/orgChart1"/>
    <dgm:cxn modelId="{2EAB47A1-C14D-4C35-8AEE-8DD32B617072}" type="presParOf" srcId="{58072F63-AB8E-4662-898C-1D7048D7F6DA}" destId="{67868F0D-A8A0-4EE8-93C7-B3C35FD3A0B8}" srcOrd="1" destOrd="0" presId="urn:microsoft.com/office/officeart/2005/8/layout/orgChart1"/>
    <dgm:cxn modelId="{F52C2979-FD8D-4C00-AC49-AB2ADA4AFC8F}" type="presParOf" srcId="{0A28EBBF-EF7A-4568-81A9-5F8CE6793A64}" destId="{CCA62193-A146-466E-BB10-08025A926AEA}" srcOrd="1" destOrd="0" presId="urn:microsoft.com/office/officeart/2005/8/layout/orgChart1"/>
    <dgm:cxn modelId="{D30C3DA4-5418-4238-91A2-C57C750241DA}" type="presParOf" srcId="{0A28EBBF-EF7A-4568-81A9-5F8CE6793A64}" destId="{675D6297-0559-4B90-BE9B-1C05B87B9462}" srcOrd="2" destOrd="0" presId="urn:microsoft.com/office/officeart/2005/8/layout/orgChart1"/>
    <dgm:cxn modelId="{97442CFB-9F82-427A-BBAD-6EF88389966A}" type="presParOf" srcId="{F07ECF24-16B0-426D-9B64-728CD7292851}" destId="{ADF56FD9-AF34-4062-ADA2-B8507B2A6DA0}" srcOrd="2" destOrd="0" presId="urn:microsoft.com/office/officeart/2005/8/layout/orgChart1"/>
    <dgm:cxn modelId="{4CFD3298-80DB-4358-810C-469435B0DFAE}" type="presParOf" srcId="{F07ECF24-16B0-426D-9B64-728CD7292851}" destId="{6E4F2410-2FC0-48F3-90EE-9111ECCC5874}" srcOrd="3" destOrd="0" presId="urn:microsoft.com/office/officeart/2005/8/layout/orgChart1"/>
    <dgm:cxn modelId="{EF1B4D5D-CA71-40ED-B30F-3FF75C22CDF4}" type="presParOf" srcId="{6E4F2410-2FC0-48F3-90EE-9111ECCC5874}" destId="{18755DDE-B1EB-4F49-95B3-A85D8689394A}" srcOrd="0" destOrd="0" presId="urn:microsoft.com/office/officeart/2005/8/layout/orgChart1"/>
    <dgm:cxn modelId="{2FCAA00A-4827-4A45-886A-674062FDF6F0}" type="presParOf" srcId="{18755DDE-B1EB-4F49-95B3-A85D8689394A}" destId="{9660D224-7C7B-49E0-A54D-760AD3EE197D}" srcOrd="0" destOrd="0" presId="urn:microsoft.com/office/officeart/2005/8/layout/orgChart1"/>
    <dgm:cxn modelId="{9CC74758-3DDA-4041-844C-281D4203E9F2}" type="presParOf" srcId="{18755DDE-B1EB-4F49-95B3-A85D8689394A}" destId="{EBFE256A-00BA-4881-A61C-AAA9500F40E5}" srcOrd="1" destOrd="0" presId="urn:microsoft.com/office/officeart/2005/8/layout/orgChart1"/>
    <dgm:cxn modelId="{1DAC3E12-E633-4B55-89CB-1AEC1A9CFAFA}" type="presParOf" srcId="{6E4F2410-2FC0-48F3-90EE-9111ECCC5874}" destId="{EACED254-56F7-49BA-8086-9C7DE427F7F8}" srcOrd="1" destOrd="0" presId="urn:microsoft.com/office/officeart/2005/8/layout/orgChart1"/>
    <dgm:cxn modelId="{C96420C5-B4FC-42FA-A902-F3AC1203F407}" type="presParOf" srcId="{6E4F2410-2FC0-48F3-90EE-9111ECCC5874}" destId="{FCABB008-FC62-4D60-AF90-2EBFC468B068}" srcOrd="2" destOrd="0" presId="urn:microsoft.com/office/officeart/2005/8/layout/orgChart1"/>
    <dgm:cxn modelId="{96C968FE-F0E6-4C71-9F91-0B5AB8AA05D7}" type="presParOf" srcId="{F07ECF24-16B0-426D-9B64-728CD7292851}" destId="{AB88A90B-F313-49F3-9D2B-F521BBEA9188}" srcOrd="4" destOrd="0" presId="urn:microsoft.com/office/officeart/2005/8/layout/orgChart1"/>
    <dgm:cxn modelId="{6633C1F3-4198-4250-949B-A67B74AA2DE7}" type="presParOf" srcId="{F07ECF24-16B0-426D-9B64-728CD7292851}" destId="{B1680798-8494-49FB-94A8-EFFAD9E179D3}" srcOrd="5" destOrd="0" presId="urn:microsoft.com/office/officeart/2005/8/layout/orgChart1"/>
    <dgm:cxn modelId="{14871AAE-8494-48E6-B8F4-34D68028402D}" type="presParOf" srcId="{B1680798-8494-49FB-94A8-EFFAD9E179D3}" destId="{94CC57EB-167C-4EA9-8640-141D6FCB72CC}" srcOrd="0" destOrd="0" presId="urn:microsoft.com/office/officeart/2005/8/layout/orgChart1"/>
    <dgm:cxn modelId="{2D795BCA-70E5-4F95-9E56-4E1FEFB9590F}" type="presParOf" srcId="{94CC57EB-167C-4EA9-8640-141D6FCB72CC}" destId="{4BA2289B-0C59-451E-8DD4-0398751F856F}" srcOrd="0" destOrd="0" presId="urn:microsoft.com/office/officeart/2005/8/layout/orgChart1"/>
    <dgm:cxn modelId="{606F23F5-EF5E-4272-8D9B-3C2D2ABB0636}" type="presParOf" srcId="{94CC57EB-167C-4EA9-8640-141D6FCB72CC}" destId="{62B64F42-AB9D-4D4C-B37F-0538AE4105A0}" srcOrd="1" destOrd="0" presId="urn:microsoft.com/office/officeart/2005/8/layout/orgChart1"/>
    <dgm:cxn modelId="{200C0AEA-8C86-4593-9A57-527872DE24DD}" type="presParOf" srcId="{B1680798-8494-49FB-94A8-EFFAD9E179D3}" destId="{EA297230-1F50-4338-BFFE-E4D00947A39D}" srcOrd="1" destOrd="0" presId="urn:microsoft.com/office/officeart/2005/8/layout/orgChart1"/>
    <dgm:cxn modelId="{A2861B0E-DAE4-4559-BF5E-06A0BCA7956D}" type="presParOf" srcId="{B1680798-8494-49FB-94A8-EFFAD9E179D3}" destId="{EAF7FAC1-5195-4D64-94A1-A9F718DF2AEF}" srcOrd="2" destOrd="0" presId="urn:microsoft.com/office/officeart/2005/8/layout/orgChart1"/>
    <dgm:cxn modelId="{352F81F4-E04F-4710-B37E-F170E224F46B}" type="presParOf" srcId="{759921E7-B1E6-4363-B1C2-6B6614D99327}" destId="{1BA638D3-6188-4E02-A97A-CE645210BF3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942ED-C5A1-45BB-83B3-5C6C9EDBF1E1}" type="doc">
      <dgm:prSet loTypeId="urn:microsoft.com/office/officeart/2005/8/layout/gear1" loCatId="relationship" qsTypeId="urn:microsoft.com/office/officeart/2005/8/quickstyle/3d9" qsCatId="3D" csTypeId="urn:microsoft.com/office/officeart/2005/8/colors/colorful4" csCatId="colorful" phldr="1"/>
      <dgm:spPr/>
    </dgm:pt>
    <dgm:pt modelId="{BFB6C675-C50B-43F6-A5B5-2F58492C3379}">
      <dgm:prSet phldrT="[Text]"/>
      <dgm:spPr/>
      <dgm:t>
        <a:bodyPr/>
        <a:lstStyle/>
        <a:p>
          <a:r>
            <a:rPr lang="hr-HR" b="1" dirty="0" smtClean="0">
              <a:effectLst>
                <a:outerShdw blurRad="38100" dist="38100" dir="2700000" algn="tl">
                  <a:srgbClr val="000000">
                    <a:alpha val="43137"/>
                  </a:srgbClr>
                </a:outerShdw>
              </a:effectLst>
            </a:rPr>
            <a:t>MODULAR, FLEXIBLE ENVIRONMENT</a:t>
          </a:r>
          <a:endParaRPr lang="hr-HR" b="1" dirty="0">
            <a:effectLst>
              <a:outerShdw blurRad="38100" dist="38100" dir="2700000" algn="tl">
                <a:srgbClr val="000000">
                  <a:alpha val="43137"/>
                </a:srgbClr>
              </a:outerShdw>
            </a:effectLst>
          </a:endParaRPr>
        </a:p>
      </dgm:t>
    </dgm:pt>
    <dgm:pt modelId="{125EFB08-872E-4C2F-8285-B1AA666119B7}" type="parTrans" cxnId="{306D06CC-D85E-46ED-A12E-C3194C64E707}">
      <dgm:prSet/>
      <dgm:spPr/>
      <dgm:t>
        <a:bodyPr/>
        <a:lstStyle/>
        <a:p>
          <a:endParaRPr lang="hr-HR"/>
        </a:p>
      </dgm:t>
    </dgm:pt>
    <dgm:pt modelId="{F91633E9-313F-49C5-9A5A-41ABA8FC475F}" type="sibTrans" cxnId="{306D06CC-D85E-46ED-A12E-C3194C64E707}">
      <dgm:prSet/>
      <dgm:spPr/>
      <dgm:t>
        <a:bodyPr/>
        <a:lstStyle/>
        <a:p>
          <a:endParaRPr lang="hr-HR"/>
        </a:p>
      </dgm:t>
    </dgm:pt>
    <dgm:pt modelId="{8038A97A-7791-4880-A8F1-844E4BC2BC65}">
      <dgm:prSet phldrT="[Text]"/>
      <dgm:spPr/>
      <dgm:t>
        <a:bodyPr/>
        <a:lstStyle/>
        <a:p>
          <a:r>
            <a:rPr lang="hr-HR" b="1" dirty="0" smtClean="0">
              <a:effectLst>
                <a:outerShdw blurRad="38100" dist="38100" dir="2700000" algn="tl">
                  <a:srgbClr val="000000">
                    <a:alpha val="43137"/>
                  </a:srgbClr>
                </a:outerShdw>
              </a:effectLst>
            </a:rPr>
            <a:t>ASM ORGANIZATION &amp;</a:t>
          </a:r>
        </a:p>
        <a:p>
          <a:r>
            <a:rPr lang="hr-HR" b="1" dirty="0" smtClean="0">
              <a:effectLst>
                <a:outerShdw blurRad="38100" dist="38100" dir="2700000" algn="tl">
                  <a:srgbClr val="000000">
                    <a:alpha val="43137"/>
                  </a:srgbClr>
                </a:outerShdw>
              </a:effectLst>
            </a:rPr>
            <a:t>PROCEDURES</a:t>
          </a:r>
          <a:endParaRPr lang="hr-HR" b="1" dirty="0">
            <a:effectLst>
              <a:outerShdw blurRad="38100" dist="38100" dir="2700000" algn="tl">
                <a:srgbClr val="000000">
                  <a:alpha val="43137"/>
                </a:srgbClr>
              </a:outerShdw>
            </a:effectLst>
          </a:endParaRPr>
        </a:p>
      </dgm:t>
    </dgm:pt>
    <dgm:pt modelId="{5AB95E61-9A13-46B8-9903-E698474A7A57}" type="parTrans" cxnId="{90752B65-ABFE-4562-8D1C-242D2319AE66}">
      <dgm:prSet/>
      <dgm:spPr/>
      <dgm:t>
        <a:bodyPr/>
        <a:lstStyle/>
        <a:p>
          <a:endParaRPr lang="hr-HR"/>
        </a:p>
      </dgm:t>
    </dgm:pt>
    <dgm:pt modelId="{B0A0C517-C870-4AC7-B5D7-B155C36EBA1A}" type="sibTrans" cxnId="{90752B65-ABFE-4562-8D1C-242D2319AE66}">
      <dgm:prSet/>
      <dgm:spPr/>
      <dgm:t>
        <a:bodyPr/>
        <a:lstStyle/>
        <a:p>
          <a:endParaRPr lang="hr-HR"/>
        </a:p>
      </dgm:t>
    </dgm:pt>
    <dgm:pt modelId="{B1ED19D6-307F-4FC5-AB0F-852FF4316E7B}">
      <dgm:prSet phldrT="[Text]"/>
      <dgm:spPr/>
      <dgm:t>
        <a:bodyPr/>
        <a:lstStyle/>
        <a:p>
          <a:r>
            <a:rPr lang="hr-HR" b="1" dirty="0" smtClean="0">
              <a:effectLst>
                <a:outerShdw blurRad="38100" dist="38100" dir="2700000" algn="tl">
                  <a:srgbClr val="000000">
                    <a:alpha val="43137"/>
                  </a:srgbClr>
                </a:outerShdw>
              </a:effectLst>
            </a:rPr>
            <a:t>ASM TOOLS</a:t>
          </a:r>
          <a:endParaRPr lang="hr-HR" b="1" dirty="0">
            <a:effectLst>
              <a:outerShdw blurRad="38100" dist="38100" dir="2700000" algn="tl">
                <a:srgbClr val="000000">
                  <a:alpha val="43137"/>
                </a:srgbClr>
              </a:outerShdw>
            </a:effectLst>
          </a:endParaRPr>
        </a:p>
      </dgm:t>
    </dgm:pt>
    <dgm:pt modelId="{C7963014-2C03-4061-B1E7-37073D525D6A}" type="parTrans" cxnId="{ED78A283-AFAA-40F1-A987-58FEF3F078E1}">
      <dgm:prSet/>
      <dgm:spPr/>
      <dgm:t>
        <a:bodyPr/>
        <a:lstStyle/>
        <a:p>
          <a:endParaRPr lang="hr-HR"/>
        </a:p>
      </dgm:t>
    </dgm:pt>
    <dgm:pt modelId="{962896C6-5951-444F-AB9A-C9A2E12B520E}" type="sibTrans" cxnId="{ED78A283-AFAA-40F1-A987-58FEF3F078E1}">
      <dgm:prSet/>
      <dgm:spPr/>
      <dgm:t>
        <a:bodyPr/>
        <a:lstStyle/>
        <a:p>
          <a:endParaRPr lang="hr-HR"/>
        </a:p>
      </dgm:t>
    </dgm:pt>
    <dgm:pt modelId="{DC86AF00-1380-4C68-A87C-78C22636430D}" type="pres">
      <dgm:prSet presAssocID="{028942ED-C5A1-45BB-83B3-5C6C9EDBF1E1}" presName="composite" presStyleCnt="0">
        <dgm:presLayoutVars>
          <dgm:chMax val="3"/>
          <dgm:animLvl val="lvl"/>
          <dgm:resizeHandles val="exact"/>
        </dgm:presLayoutVars>
      </dgm:prSet>
      <dgm:spPr/>
    </dgm:pt>
    <dgm:pt modelId="{C7BF6EAF-93DB-4965-86BF-1F86B370C49A}" type="pres">
      <dgm:prSet presAssocID="{BFB6C675-C50B-43F6-A5B5-2F58492C3379}" presName="gear1" presStyleLbl="node1" presStyleIdx="0" presStyleCnt="3" custLinFactNeighborX="15246" custLinFactNeighborY="-2508">
        <dgm:presLayoutVars>
          <dgm:chMax val="1"/>
          <dgm:bulletEnabled val="1"/>
        </dgm:presLayoutVars>
      </dgm:prSet>
      <dgm:spPr/>
      <dgm:t>
        <a:bodyPr/>
        <a:lstStyle/>
        <a:p>
          <a:endParaRPr lang="hr-HR"/>
        </a:p>
      </dgm:t>
    </dgm:pt>
    <dgm:pt modelId="{4E9AA64C-8121-489A-ABC2-93BAC4E4F2C7}" type="pres">
      <dgm:prSet presAssocID="{BFB6C675-C50B-43F6-A5B5-2F58492C3379}" presName="gear1srcNode" presStyleLbl="node1" presStyleIdx="0" presStyleCnt="3"/>
      <dgm:spPr/>
      <dgm:t>
        <a:bodyPr/>
        <a:lstStyle/>
        <a:p>
          <a:endParaRPr lang="en-US"/>
        </a:p>
      </dgm:t>
    </dgm:pt>
    <dgm:pt modelId="{B85991EE-13F9-4818-BF60-BFD4D7FB5A0B}" type="pres">
      <dgm:prSet presAssocID="{BFB6C675-C50B-43F6-A5B5-2F58492C3379}" presName="gear1dstNode" presStyleLbl="node1" presStyleIdx="0" presStyleCnt="3"/>
      <dgm:spPr/>
      <dgm:t>
        <a:bodyPr/>
        <a:lstStyle/>
        <a:p>
          <a:endParaRPr lang="en-US"/>
        </a:p>
      </dgm:t>
    </dgm:pt>
    <dgm:pt modelId="{4D025D7A-3EDD-44DE-AC67-933EB5A2CC0A}" type="pres">
      <dgm:prSet presAssocID="{8038A97A-7791-4880-A8F1-844E4BC2BC65}" presName="gear2" presStyleLbl="node1" presStyleIdx="1" presStyleCnt="3">
        <dgm:presLayoutVars>
          <dgm:chMax val="1"/>
          <dgm:bulletEnabled val="1"/>
        </dgm:presLayoutVars>
      </dgm:prSet>
      <dgm:spPr/>
      <dgm:t>
        <a:bodyPr/>
        <a:lstStyle/>
        <a:p>
          <a:endParaRPr lang="en-US"/>
        </a:p>
      </dgm:t>
    </dgm:pt>
    <dgm:pt modelId="{3E1F1ACF-67CB-4F68-9A6A-C09D32951F7F}" type="pres">
      <dgm:prSet presAssocID="{8038A97A-7791-4880-A8F1-844E4BC2BC65}" presName="gear2srcNode" presStyleLbl="node1" presStyleIdx="1" presStyleCnt="3"/>
      <dgm:spPr/>
      <dgm:t>
        <a:bodyPr/>
        <a:lstStyle/>
        <a:p>
          <a:endParaRPr lang="en-US"/>
        </a:p>
      </dgm:t>
    </dgm:pt>
    <dgm:pt modelId="{B7C4FBDF-99EA-49C3-A90A-DCD7E09CEB6E}" type="pres">
      <dgm:prSet presAssocID="{8038A97A-7791-4880-A8F1-844E4BC2BC65}" presName="gear2dstNode" presStyleLbl="node1" presStyleIdx="1" presStyleCnt="3"/>
      <dgm:spPr/>
      <dgm:t>
        <a:bodyPr/>
        <a:lstStyle/>
        <a:p>
          <a:endParaRPr lang="en-US"/>
        </a:p>
      </dgm:t>
    </dgm:pt>
    <dgm:pt modelId="{92A6D2BE-0DE3-4211-B8A1-666527573DA5}" type="pres">
      <dgm:prSet presAssocID="{B1ED19D6-307F-4FC5-AB0F-852FF4316E7B}" presName="gear3" presStyleLbl="node1" presStyleIdx="2" presStyleCnt="3"/>
      <dgm:spPr/>
      <dgm:t>
        <a:bodyPr/>
        <a:lstStyle/>
        <a:p>
          <a:endParaRPr lang="hr-HR"/>
        </a:p>
      </dgm:t>
    </dgm:pt>
    <dgm:pt modelId="{5117BC6B-A578-445F-B714-D2ACE7D0BA1E}" type="pres">
      <dgm:prSet presAssocID="{B1ED19D6-307F-4FC5-AB0F-852FF4316E7B}" presName="gear3tx" presStyleLbl="node1" presStyleIdx="2" presStyleCnt="3">
        <dgm:presLayoutVars>
          <dgm:chMax val="1"/>
          <dgm:bulletEnabled val="1"/>
        </dgm:presLayoutVars>
      </dgm:prSet>
      <dgm:spPr/>
      <dgm:t>
        <a:bodyPr/>
        <a:lstStyle/>
        <a:p>
          <a:endParaRPr lang="hr-HR"/>
        </a:p>
      </dgm:t>
    </dgm:pt>
    <dgm:pt modelId="{9BDC0B5E-7181-4818-898C-EEF6F91E74D3}" type="pres">
      <dgm:prSet presAssocID="{B1ED19D6-307F-4FC5-AB0F-852FF4316E7B}" presName="gear3srcNode" presStyleLbl="node1" presStyleIdx="2" presStyleCnt="3"/>
      <dgm:spPr/>
      <dgm:t>
        <a:bodyPr/>
        <a:lstStyle/>
        <a:p>
          <a:endParaRPr lang="en-US"/>
        </a:p>
      </dgm:t>
    </dgm:pt>
    <dgm:pt modelId="{2C124BAD-CC57-45B3-B607-7A723754D3EB}" type="pres">
      <dgm:prSet presAssocID="{B1ED19D6-307F-4FC5-AB0F-852FF4316E7B}" presName="gear3dstNode" presStyleLbl="node1" presStyleIdx="2" presStyleCnt="3"/>
      <dgm:spPr/>
      <dgm:t>
        <a:bodyPr/>
        <a:lstStyle/>
        <a:p>
          <a:endParaRPr lang="en-US"/>
        </a:p>
      </dgm:t>
    </dgm:pt>
    <dgm:pt modelId="{95BB2772-E446-49F1-90CD-CA6217C30DB0}" type="pres">
      <dgm:prSet presAssocID="{F91633E9-313F-49C5-9A5A-41ABA8FC475F}" presName="connector1" presStyleLbl="sibTrans2D1" presStyleIdx="0" presStyleCnt="3"/>
      <dgm:spPr/>
      <dgm:t>
        <a:bodyPr/>
        <a:lstStyle/>
        <a:p>
          <a:endParaRPr lang="en-US"/>
        </a:p>
      </dgm:t>
    </dgm:pt>
    <dgm:pt modelId="{E3DC9413-4098-4668-B6C7-A176691B2AEB}" type="pres">
      <dgm:prSet presAssocID="{B0A0C517-C870-4AC7-B5D7-B155C36EBA1A}" presName="connector2" presStyleLbl="sibTrans2D1" presStyleIdx="1" presStyleCnt="3"/>
      <dgm:spPr/>
      <dgm:t>
        <a:bodyPr/>
        <a:lstStyle/>
        <a:p>
          <a:endParaRPr lang="en-US"/>
        </a:p>
      </dgm:t>
    </dgm:pt>
    <dgm:pt modelId="{06689AC8-270A-4EE3-9C04-7F4F0F486F72}" type="pres">
      <dgm:prSet presAssocID="{962896C6-5951-444F-AB9A-C9A2E12B520E}" presName="connector3" presStyleLbl="sibTrans2D1" presStyleIdx="2" presStyleCnt="3"/>
      <dgm:spPr/>
      <dgm:t>
        <a:bodyPr/>
        <a:lstStyle/>
        <a:p>
          <a:endParaRPr lang="en-US"/>
        </a:p>
      </dgm:t>
    </dgm:pt>
  </dgm:ptLst>
  <dgm:cxnLst>
    <dgm:cxn modelId="{C0B11260-53F4-42D6-AE03-BF93B00F37A2}" type="presOf" srcId="{B1ED19D6-307F-4FC5-AB0F-852FF4316E7B}" destId="{92A6D2BE-0DE3-4211-B8A1-666527573DA5}" srcOrd="0" destOrd="0" presId="urn:microsoft.com/office/officeart/2005/8/layout/gear1"/>
    <dgm:cxn modelId="{5367B43E-D1F1-4355-B7DC-1D4FC49A3EE0}" type="presOf" srcId="{962896C6-5951-444F-AB9A-C9A2E12B520E}" destId="{06689AC8-270A-4EE3-9C04-7F4F0F486F72}" srcOrd="0" destOrd="0" presId="urn:microsoft.com/office/officeart/2005/8/layout/gear1"/>
    <dgm:cxn modelId="{7FA6A760-82D7-4787-8C00-072F3D3EAED9}" type="presOf" srcId="{BFB6C675-C50B-43F6-A5B5-2F58492C3379}" destId="{4E9AA64C-8121-489A-ABC2-93BAC4E4F2C7}" srcOrd="1" destOrd="0" presId="urn:microsoft.com/office/officeart/2005/8/layout/gear1"/>
    <dgm:cxn modelId="{56CB3C0E-32B0-4744-9E3A-E919E0DCBD4D}" type="presOf" srcId="{B1ED19D6-307F-4FC5-AB0F-852FF4316E7B}" destId="{2C124BAD-CC57-45B3-B607-7A723754D3EB}" srcOrd="3" destOrd="0" presId="urn:microsoft.com/office/officeart/2005/8/layout/gear1"/>
    <dgm:cxn modelId="{90752B65-ABFE-4562-8D1C-242D2319AE66}" srcId="{028942ED-C5A1-45BB-83B3-5C6C9EDBF1E1}" destId="{8038A97A-7791-4880-A8F1-844E4BC2BC65}" srcOrd="1" destOrd="0" parTransId="{5AB95E61-9A13-46B8-9903-E698474A7A57}" sibTransId="{B0A0C517-C870-4AC7-B5D7-B155C36EBA1A}"/>
    <dgm:cxn modelId="{B8F98CD9-C747-43AA-8E18-08AA526F7901}" type="presOf" srcId="{8038A97A-7791-4880-A8F1-844E4BC2BC65}" destId="{4D025D7A-3EDD-44DE-AC67-933EB5A2CC0A}" srcOrd="0" destOrd="0" presId="urn:microsoft.com/office/officeart/2005/8/layout/gear1"/>
    <dgm:cxn modelId="{2CA60617-4E37-4BE6-A2DC-7B575AEA855D}" type="presOf" srcId="{B0A0C517-C870-4AC7-B5D7-B155C36EBA1A}" destId="{E3DC9413-4098-4668-B6C7-A176691B2AEB}" srcOrd="0" destOrd="0" presId="urn:microsoft.com/office/officeart/2005/8/layout/gear1"/>
    <dgm:cxn modelId="{ED78A283-AFAA-40F1-A987-58FEF3F078E1}" srcId="{028942ED-C5A1-45BB-83B3-5C6C9EDBF1E1}" destId="{B1ED19D6-307F-4FC5-AB0F-852FF4316E7B}" srcOrd="2" destOrd="0" parTransId="{C7963014-2C03-4061-B1E7-37073D525D6A}" sibTransId="{962896C6-5951-444F-AB9A-C9A2E12B520E}"/>
    <dgm:cxn modelId="{6B1DC9DD-A01D-4789-8747-333A8B9DDFEB}" type="presOf" srcId="{BFB6C675-C50B-43F6-A5B5-2F58492C3379}" destId="{B85991EE-13F9-4818-BF60-BFD4D7FB5A0B}" srcOrd="2" destOrd="0" presId="urn:microsoft.com/office/officeart/2005/8/layout/gear1"/>
    <dgm:cxn modelId="{88057BB5-12BC-4898-96E2-B75BBD1D35A5}" type="presOf" srcId="{F91633E9-313F-49C5-9A5A-41ABA8FC475F}" destId="{95BB2772-E446-49F1-90CD-CA6217C30DB0}" srcOrd="0" destOrd="0" presId="urn:microsoft.com/office/officeart/2005/8/layout/gear1"/>
    <dgm:cxn modelId="{306D06CC-D85E-46ED-A12E-C3194C64E707}" srcId="{028942ED-C5A1-45BB-83B3-5C6C9EDBF1E1}" destId="{BFB6C675-C50B-43F6-A5B5-2F58492C3379}" srcOrd="0" destOrd="0" parTransId="{125EFB08-872E-4C2F-8285-B1AA666119B7}" sibTransId="{F91633E9-313F-49C5-9A5A-41ABA8FC475F}"/>
    <dgm:cxn modelId="{377263A8-E6BB-4690-B9EF-DD195C781949}" type="presOf" srcId="{028942ED-C5A1-45BB-83B3-5C6C9EDBF1E1}" destId="{DC86AF00-1380-4C68-A87C-78C22636430D}" srcOrd="0" destOrd="0" presId="urn:microsoft.com/office/officeart/2005/8/layout/gear1"/>
    <dgm:cxn modelId="{B1DC713E-3FE9-434E-8275-9130AD870DDA}" type="presOf" srcId="{8038A97A-7791-4880-A8F1-844E4BC2BC65}" destId="{3E1F1ACF-67CB-4F68-9A6A-C09D32951F7F}" srcOrd="1" destOrd="0" presId="urn:microsoft.com/office/officeart/2005/8/layout/gear1"/>
    <dgm:cxn modelId="{7D268F05-5532-4803-952B-639584DB62B9}" type="presOf" srcId="{8038A97A-7791-4880-A8F1-844E4BC2BC65}" destId="{B7C4FBDF-99EA-49C3-A90A-DCD7E09CEB6E}" srcOrd="2" destOrd="0" presId="urn:microsoft.com/office/officeart/2005/8/layout/gear1"/>
    <dgm:cxn modelId="{20DB9362-02A4-455D-8225-86764DEF8E13}" type="presOf" srcId="{B1ED19D6-307F-4FC5-AB0F-852FF4316E7B}" destId="{5117BC6B-A578-445F-B714-D2ACE7D0BA1E}" srcOrd="1" destOrd="0" presId="urn:microsoft.com/office/officeart/2005/8/layout/gear1"/>
    <dgm:cxn modelId="{A46785AE-7290-4F9C-9102-7AAE2F1B6105}" type="presOf" srcId="{B1ED19D6-307F-4FC5-AB0F-852FF4316E7B}" destId="{9BDC0B5E-7181-4818-898C-EEF6F91E74D3}" srcOrd="2" destOrd="0" presId="urn:microsoft.com/office/officeart/2005/8/layout/gear1"/>
    <dgm:cxn modelId="{B25696D9-DC9E-422C-9656-25AACF437A80}" type="presOf" srcId="{BFB6C675-C50B-43F6-A5B5-2F58492C3379}" destId="{C7BF6EAF-93DB-4965-86BF-1F86B370C49A}" srcOrd="0" destOrd="0" presId="urn:microsoft.com/office/officeart/2005/8/layout/gear1"/>
    <dgm:cxn modelId="{64F26150-A58C-4EE6-A5F4-ABD0F75DB8FA}" type="presParOf" srcId="{DC86AF00-1380-4C68-A87C-78C22636430D}" destId="{C7BF6EAF-93DB-4965-86BF-1F86B370C49A}" srcOrd="0" destOrd="0" presId="urn:microsoft.com/office/officeart/2005/8/layout/gear1"/>
    <dgm:cxn modelId="{3A968093-8E30-4B10-8E98-EB53DBB41254}" type="presParOf" srcId="{DC86AF00-1380-4C68-A87C-78C22636430D}" destId="{4E9AA64C-8121-489A-ABC2-93BAC4E4F2C7}" srcOrd="1" destOrd="0" presId="urn:microsoft.com/office/officeart/2005/8/layout/gear1"/>
    <dgm:cxn modelId="{D779A873-484D-4B24-857C-D7AB70685E3D}" type="presParOf" srcId="{DC86AF00-1380-4C68-A87C-78C22636430D}" destId="{B85991EE-13F9-4818-BF60-BFD4D7FB5A0B}" srcOrd="2" destOrd="0" presId="urn:microsoft.com/office/officeart/2005/8/layout/gear1"/>
    <dgm:cxn modelId="{74462B67-857A-487D-AAF7-4D7EC633C5F1}" type="presParOf" srcId="{DC86AF00-1380-4C68-A87C-78C22636430D}" destId="{4D025D7A-3EDD-44DE-AC67-933EB5A2CC0A}" srcOrd="3" destOrd="0" presId="urn:microsoft.com/office/officeart/2005/8/layout/gear1"/>
    <dgm:cxn modelId="{1C5AAE0B-5665-48C4-BAAD-1F77F8580A17}" type="presParOf" srcId="{DC86AF00-1380-4C68-A87C-78C22636430D}" destId="{3E1F1ACF-67CB-4F68-9A6A-C09D32951F7F}" srcOrd="4" destOrd="0" presId="urn:microsoft.com/office/officeart/2005/8/layout/gear1"/>
    <dgm:cxn modelId="{6FA81152-E18A-4B1A-93F7-AB55F4DB2A87}" type="presParOf" srcId="{DC86AF00-1380-4C68-A87C-78C22636430D}" destId="{B7C4FBDF-99EA-49C3-A90A-DCD7E09CEB6E}" srcOrd="5" destOrd="0" presId="urn:microsoft.com/office/officeart/2005/8/layout/gear1"/>
    <dgm:cxn modelId="{A1D33C5E-8F1F-401B-9727-3766CAB51488}" type="presParOf" srcId="{DC86AF00-1380-4C68-A87C-78C22636430D}" destId="{92A6D2BE-0DE3-4211-B8A1-666527573DA5}" srcOrd="6" destOrd="0" presId="urn:microsoft.com/office/officeart/2005/8/layout/gear1"/>
    <dgm:cxn modelId="{7D855ECA-4E58-4460-997A-DC21A7BADDC0}" type="presParOf" srcId="{DC86AF00-1380-4C68-A87C-78C22636430D}" destId="{5117BC6B-A578-445F-B714-D2ACE7D0BA1E}" srcOrd="7" destOrd="0" presId="urn:microsoft.com/office/officeart/2005/8/layout/gear1"/>
    <dgm:cxn modelId="{3667A2D1-26B1-483E-8B06-73733D19799F}" type="presParOf" srcId="{DC86AF00-1380-4C68-A87C-78C22636430D}" destId="{9BDC0B5E-7181-4818-898C-EEF6F91E74D3}" srcOrd="8" destOrd="0" presId="urn:microsoft.com/office/officeart/2005/8/layout/gear1"/>
    <dgm:cxn modelId="{7D01A713-015E-4ED6-B2FC-C4A6103A1E7F}" type="presParOf" srcId="{DC86AF00-1380-4C68-A87C-78C22636430D}" destId="{2C124BAD-CC57-45B3-B607-7A723754D3EB}" srcOrd="9" destOrd="0" presId="urn:microsoft.com/office/officeart/2005/8/layout/gear1"/>
    <dgm:cxn modelId="{CBADC49A-0F4F-456A-BBC3-166A79C23DC3}" type="presParOf" srcId="{DC86AF00-1380-4C68-A87C-78C22636430D}" destId="{95BB2772-E446-49F1-90CD-CA6217C30DB0}" srcOrd="10" destOrd="0" presId="urn:microsoft.com/office/officeart/2005/8/layout/gear1"/>
    <dgm:cxn modelId="{4259A096-44C2-48C3-9BF7-A526EC588C81}" type="presParOf" srcId="{DC86AF00-1380-4C68-A87C-78C22636430D}" destId="{E3DC9413-4098-4668-B6C7-A176691B2AEB}" srcOrd="11" destOrd="0" presId="urn:microsoft.com/office/officeart/2005/8/layout/gear1"/>
    <dgm:cxn modelId="{D03D205B-8AD5-40C3-9DDB-024DE01D39A4}" type="presParOf" srcId="{DC86AF00-1380-4C68-A87C-78C22636430D}" destId="{06689AC8-270A-4EE3-9C04-7F4F0F486F7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D921B3-2453-4F10-9FEE-F39CA91C93DC}"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hr-HR"/>
        </a:p>
      </dgm:t>
    </dgm:pt>
    <dgm:pt modelId="{3EA9D8FB-D26A-464A-8E9D-25F8F7EFDD35}">
      <dgm:prSet phldrT="[Text]"/>
      <dgm:spPr/>
      <dgm:t>
        <a:bodyPr/>
        <a:lstStyle/>
        <a:p>
          <a:r>
            <a:rPr lang="hr-HR" dirty="0" smtClean="0"/>
            <a:t>CDM</a:t>
          </a:r>
          <a:endParaRPr lang="hr-HR" dirty="0"/>
        </a:p>
      </dgm:t>
    </dgm:pt>
    <dgm:pt modelId="{CFD849C9-67EE-4691-A840-30AB56B7E177}" type="parTrans" cxnId="{041881C9-DFE0-4C76-8C5D-6B815044A317}">
      <dgm:prSet/>
      <dgm:spPr/>
      <dgm:t>
        <a:bodyPr/>
        <a:lstStyle/>
        <a:p>
          <a:endParaRPr lang="hr-HR"/>
        </a:p>
      </dgm:t>
    </dgm:pt>
    <dgm:pt modelId="{D33DB785-C3DB-48CA-8BCB-7555DFC629BF}" type="sibTrans" cxnId="{041881C9-DFE0-4C76-8C5D-6B815044A317}">
      <dgm:prSet/>
      <dgm:spPr/>
      <dgm:t>
        <a:bodyPr/>
        <a:lstStyle/>
        <a:p>
          <a:endParaRPr lang="hr-HR"/>
        </a:p>
      </dgm:t>
    </dgm:pt>
    <dgm:pt modelId="{51754957-8A2D-454C-A5C1-F40562CBAC16}">
      <dgm:prSet phldrT="[Text]"/>
      <dgm:spPr/>
      <dgm:t>
        <a:bodyPr/>
        <a:lstStyle/>
        <a:p>
          <a:r>
            <a:rPr lang="hr-HR" dirty="0" smtClean="0"/>
            <a:t>USERS</a:t>
          </a:r>
          <a:endParaRPr lang="hr-HR" dirty="0"/>
        </a:p>
      </dgm:t>
    </dgm:pt>
    <dgm:pt modelId="{EBB078E3-FB04-47A8-A635-6D0925B01560}" type="parTrans" cxnId="{666D2FE4-EA6F-4945-BAF1-0003FC3C278B}">
      <dgm:prSet/>
      <dgm:spPr/>
      <dgm:t>
        <a:bodyPr/>
        <a:lstStyle/>
        <a:p>
          <a:endParaRPr lang="hr-HR"/>
        </a:p>
      </dgm:t>
    </dgm:pt>
    <dgm:pt modelId="{30775502-B451-4AD8-B5C9-1FD7E9E59073}" type="sibTrans" cxnId="{666D2FE4-EA6F-4945-BAF1-0003FC3C278B}">
      <dgm:prSet/>
      <dgm:spPr/>
      <dgm:t>
        <a:bodyPr/>
        <a:lstStyle/>
        <a:p>
          <a:endParaRPr lang="hr-HR"/>
        </a:p>
      </dgm:t>
    </dgm:pt>
    <dgm:pt modelId="{902E12A0-7551-4683-9482-FA8DC52DD1D5}">
      <dgm:prSet phldrT="[Text]"/>
      <dgm:spPr/>
      <dgm:t>
        <a:bodyPr/>
        <a:lstStyle/>
        <a:p>
          <a:r>
            <a:rPr lang="hr-HR" dirty="0" smtClean="0"/>
            <a:t>AA, AMC</a:t>
          </a:r>
          <a:endParaRPr lang="hr-HR" dirty="0"/>
        </a:p>
      </dgm:t>
    </dgm:pt>
    <dgm:pt modelId="{A4E7A06C-A27A-43C6-BE24-89AB74ABFBA1}" type="parTrans" cxnId="{20B09AE2-2A3F-4B07-9CC2-A1044189F794}">
      <dgm:prSet/>
      <dgm:spPr/>
      <dgm:t>
        <a:bodyPr/>
        <a:lstStyle/>
        <a:p>
          <a:endParaRPr lang="hr-HR"/>
        </a:p>
      </dgm:t>
    </dgm:pt>
    <dgm:pt modelId="{4F8B952F-60D7-40D7-853D-F3E26F4E064D}" type="sibTrans" cxnId="{20B09AE2-2A3F-4B07-9CC2-A1044189F794}">
      <dgm:prSet/>
      <dgm:spPr/>
      <dgm:t>
        <a:bodyPr/>
        <a:lstStyle/>
        <a:p>
          <a:endParaRPr lang="hr-HR"/>
        </a:p>
      </dgm:t>
    </dgm:pt>
    <dgm:pt modelId="{1E3E69EE-D8E3-4FDF-ABF5-33B5B0220985}">
      <dgm:prSet phldrT="[Text]"/>
      <dgm:spPr/>
      <dgm:t>
        <a:bodyPr/>
        <a:lstStyle/>
        <a:p>
          <a:r>
            <a:rPr lang="hr-HR" dirty="0" smtClean="0"/>
            <a:t>FMP</a:t>
          </a:r>
          <a:endParaRPr lang="hr-HR" dirty="0"/>
        </a:p>
      </dgm:t>
    </dgm:pt>
    <dgm:pt modelId="{721BE416-E9B4-43F8-9641-AF36B8CE3BC9}" type="parTrans" cxnId="{288B8AEA-5B4E-41FA-AA82-F736182BB364}">
      <dgm:prSet/>
      <dgm:spPr/>
      <dgm:t>
        <a:bodyPr/>
        <a:lstStyle/>
        <a:p>
          <a:endParaRPr lang="hr-HR"/>
        </a:p>
      </dgm:t>
    </dgm:pt>
    <dgm:pt modelId="{C205446A-017D-454F-93F5-A15029A8D8DB}" type="sibTrans" cxnId="{288B8AEA-5B4E-41FA-AA82-F736182BB364}">
      <dgm:prSet/>
      <dgm:spPr/>
      <dgm:t>
        <a:bodyPr/>
        <a:lstStyle/>
        <a:p>
          <a:endParaRPr lang="hr-HR"/>
        </a:p>
      </dgm:t>
    </dgm:pt>
    <dgm:pt modelId="{44FD552E-BB30-4D20-909D-AB3E294A817B}">
      <dgm:prSet phldrT="[Text]"/>
      <dgm:spPr/>
      <dgm:t>
        <a:bodyPr/>
        <a:lstStyle/>
        <a:p>
          <a:r>
            <a:rPr lang="hr-HR" dirty="0" smtClean="0"/>
            <a:t>ATC</a:t>
          </a:r>
          <a:endParaRPr lang="hr-HR" dirty="0"/>
        </a:p>
      </dgm:t>
    </dgm:pt>
    <dgm:pt modelId="{DCCC2DD9-803C-4703-AF7F-A9B6D8F11637}" type="parTrans" cxnId="{4060C9B9-784D-425F-8CE0-761EEAA71D4D}">
      <dgm:prSet/>
      <dgm:spPr/>
      <dgm:t>
        <a:bodyPr/>
        <a:lstStyle/>
        <a:p>
          <a:endParaRPr lang="hr-HR"/>
        </a:p>
      </dgm:t>
    </dgm:pt>
    <dgm:pt modelId="{39DB7160-A154-4AA7-B8A5-0DABEFE999CE}" type="sibTrans" cxnId="{4060C9B9-784D-425F-8CE0-761EEAA71D4D}">
      <dgm:prSet/>
      <dgm:spPr/>
      <dgm:t>
        <a:bodyPr/>
        <a:lstStyle/>
        <a:p>
          <a:endParaRPr lang="hr-HR"/>
        </a:p>
      </dgm:t>
    </dgm:pt>
    <dgm:pt modelId="{58AF1E5D-DCA1-4876-B501-11DFF6A79184}" type="pres">
      <dgm:prSet presAssocID="{83D921B3-2453-4F10-9FEE-F39CA91C93DC}" presName="Name0" presStyleCnt="0">
        <dgm:presLayoutVars>
          <dgm:chMax val="1"/>
          <dgm:dir/>
          <dgm:animLvl val="ctr"/>
          <dgm:resizeHandles val="exact"/>
        </dgm:presLayoutVars>
      </dgm:prSet>
      <dgm:spPr/>
      <dgm:t>
        <a:bodyPr/>
        <a:lstStyle/>
        <a:p>
          <a:endParaRPr lang="en-US"/>
        </a:p>
      </dgm:t>
    </dgm:pt>
    <dgm:pt modelId="{8BF3837F-5036-4D57-9B6D-7EB4F19FE1AE}" type="pres">
      <dgm:prSet presAssocID="{3EA9D8FB-D26A-464A-8E9D-25F8F7EFDD35}" presName="centerShape" presStyleLbl="node0" presStyleIdx="0" presStyleCnt="1"/>
      <dgm:spPr/>
      <dgm:t>
        <a:bodyPr/>
        <a:lstStyle/>
        <a:p>
          <a:endParaRPr lang="en-US"/>
        </a:p>
      </dgm:t>
    </dgm:pt>
    <dgm:pt modelId="{C742C9D6-D80D-4311-A871-75094F37DAA7}" type="pres">
      <dgm:prSet presAssocID="{51754957-8A2D-454C-A5C1-F40562CBAC16}" presName="node" presStyleLbl="node1" presStyleIdx="0" presStyleCnt="4">
        <dgm:presLayoutVars>
          <dgm:bulletEnabled val="1"/>
        </dgm:presLayoutVars>
      </dgm:prSet>
      <dgm:spPr/>
      <dgm:t>
        <a:bodyPr/>
        <a:lstStyle/>
        <a:p>
          <a:endParaRPr lang="hr-HR"/>
        </a:p>
      </dgm:t>
    </dgm:pt>
    <dgm:pt modelId="{CEA66241-BB19-4E04-961A-3D530718F808}" type="pres">
      <dgm:prSet presAssocID="{51754957-8A2D-454C-A5C1-F40562CBAC16}" presName="dummy" presStyleCnt="0"/>
      <dgm:spPr/>
    </dgm:pt>
    <dgm:pt modelId="{FAB5C8E6-AE46-40E2-AEE9-E0A8E2D28E3A}" type="pres">
      <dgm:prSet presAssocID="{30775502-B451-4AD8-B5C9-1FD7E9E59073}" presName="sibTrans" presStyleLbl="sibTrans2D1" presStyleIdx="0" presStyleCnt="4"/>
      <dgm:spPr/>
      <dgm:t>
        <a:bodyPr/>
        <a:lstStyle/>
        <a:p>
          <a:endParaRPr lang="en-US"/>
        </a:p>
      </dgm:t>
    </dgm:pt>
    <dgm:pt modelId="{068D387E-EB1F-4652-B46D-F4F1224E7AF8}" type="pres">
      <dgm:prSet presAssocID="{902E12A0-7551-4683-9482-FA8DC52DD1D5}" presName="node" presStyleLbl="node1" presStyleIdx="1" presStyleCnt="4">
        <dgm:presLayoutVars>
          <dgm:bulletEnabled val="1"/>
        </dgm:presLayoutVars>
      </dgm:prSet>
      <dgm:spPr/>
      <dgm:t>
        <a:bodyPr/>
        <a:lstStyle/>
        <a:p>
          <a:endParaRPr lang="en-US"/>
        </a:p>
      </dgm:t>
    </dgm:pt>
    <dgm:pt modelId="{D5BBD1B1-DFC2-45DC-AFC3-AD1E3E5285C3}" type="pres">
      <dgm:prSet presAssocID="{902E12A0-7551-4683-9482-FA8DC52DD1D5}" presName="dummy" presStyleCnt="0"/>
      <dgm:spPr/>
    </dgm:pt>
    <dgm:pt modelId="{B3DF575A-F4EC-458C-BFDF-2DBD495C8BC4}" type="pres">
      <dgm:prSet presAssocID="{4F8B952F-60D7-40D7-853D-F3E26F4E064D}" presName="sibTrans" presStyleLbl="sibTrans2D1" presStyleIdx="1" presStyleCnt="4"/>
      <dgm:spPr/>
      <dgm:t>
        <a:bodyPr/>
        <a:lstStyle/>
        <a:p>
          <a:endParaRPr lang="en-US"/>
        </a:p>
      </dgm:t>
    </dgm:pt>
    <dgm:pt modelId="{723424D2-1B6C-4827-8990-45D7333B1B94}" type="pres">
      <dgm:prSet presAssocID="{1E3E69EE-D8E3-4FDF-ABF5-33B5B0220985}" presName="node" presStyleLbl="node1" presStyleIdx="2" presStyleCnt="4">
        <dgm:presLayoutVars>
          <dgm:bulletEnabled val="1"/>
        </dgm:presLayoutVars>
      </dgm:prSet>
      <dgm:spPr/>
      <dgm:t>
        <a:bodyPr/>
        <a:lstStyle/>
        <a:p>
          <a:endParaRPr lang="hr-HR"/>
        </a:p>
      </dgm:t>
    </dgm:pt>
    <dgm:pt modelId="{09BD0EAD-F331-4018-BB1D-BB83EA9AC0EC}" type="pres">
      <dgm:prSet presAssocID="{1E3E69EE-D8E3-4FDF-ABF5-33B5B0220985}" presName="dummy" presStyleCnt="0"/>
      <dgm:spPr/>
    </dgm:pt>
    <dgm:pt modelId="{0E3130BE-23D2-4697-A855-B8AD812660CF}" type="pres">
      <dgm:prSet presAssocID="{C205446A-017D-454F-93F5-A15029A8D8DB}" presName="sibTrans" presStyleLbl="sibTrans2D1" presStyleIdx="2" presStyleCnt="4"/>
      <dgm:spPr/>
      <dgm:t>
        <a:bodyPr/>
        <a:lstStyle/>
        <a:p>
          <a:endParaRPr lang="en-US"/>
        </a:p>
      </dgm:t>
    </dgm:pt>
    <dgm:pt modelId="{BD40856D-6C3C-40B1-9FAC-4B19A0EE0D56}" type="pres">
      <dgm:prSet presAssocID="{44FD552E-BB30-4D20-909D-AB3E294A817B}" presName="node" presStyleLbl="node1" presStyleIdx="3" presStyleCnt="4">
        <dgm:presLayoutVars>
          <dgm:bulletEnabled val="1"/>
        </dgm:presLayoutVars>
      </dgm:prSet>
      <dgm:spPr/>
      <dgm:t>
        <a:bodyPr/>
        <a:lstStyle/>
        <a:p>
          <a:endParaRPr lang="en-US"/>
        </a:p>
      </dgm:t>
    </dgm:pt>
    <dgm:pt modelId="{F1F5FA81-5B23-428B-86E7-3AE8C28AFB2D}" type="pres">
      <dgm:prSet presAssocID="{44FD552E-BB30-4D20-909D-AB3E294A817B}" presName="dummy" presStyleCnt="0"/>
      <dgm:spPr/>
    </dgm:pt>
    <dgm:pt modelId="{B34AB683-D23B-42BB-9D58-CD4A04F670B1}" type="pres">
      <dgm:prSet presAssocID="{39DB7160-A154-4AA7-B8A5-0DABEFE999CE}" presName="sibTrans" presStyleLbl="sibTrans2D1" presStyleIdx="3" presStyleCnt="4"/>
      <dgm:spPr/>
      <dgm:t>
        <a:bodyPr/>
        <a:lstStyle/>
        <a:p>
          <a:endParaRPr lang="en-US"/>
        </a:p>
      </dgm:t>
    </dgm:pt>
  </dgm:ptLst>
  <dgm:cxnLst>
    <dgm:cxn modelId="{63D2E08F-A4EB-4500-B441-99003C0460B5}" type="presOf" srcId="{4F8B952F-60D7-40D7-853D-F3E26F4E064D}" destId="{B3DF575A-F4EC-458C-BFDF-2DBD495C8BC4}" srcOrd="0" destOrd="0" presId="urn:microsoft.com/office/officeart/2005/8/layout/radial6"/>
    <dgm:cxn modelId="{DDA06554-EF19-4BB6-946E-C89CFEE545BA}" type="presOf" srcId="{83D921B3-2453-4F10-9FEE-F39CA91C93DC}" destId="{58AF1E5D-DCA1-4876-B501-11DFF6A79184}" srcOrd="0" destOrd="0" presId="urn:microsoft.com/office/officeart/2005/8/layout/radial6"/>
    <dgm:cxn modelId="{041881C9-DFE0-4C76-8C5D-6B815044A317}" srcId="{83D921B3-2453-4F10-9FEE-F39CA91C93DC}" destId="{3EA9D8FB-D26A-464A-8E9D-25F8F7EFDD35}" srcOrd="0" destOrd="0" parTransId="{CFD849C9-67EE-4691-A840-30AB56B7E177}" sibTransId="{D33DB785-C3DB-48CA-8BCB-7555DFC629BF}"/>
    <dgm:cxn modelId="{29B8A4BA-0388-48BE-8EE6-D4091E3DA4AD}" type="presOf" srcId="{44FD552E-BB30-4D20-909D-AB3E294A817B}" destId="{BD40856D-6C3C-40B1-9FAC-4B19A0EE0D56}" srcOrd="0" destOrd="0" presId="urn:microsoft.com/office/officeart/2005/8/layout/radial6"/>
    <dgm:cxn modelId="{22E3C0BB-06A1-4ACF-8E23-ABF5F1BAD7F6}" type="presOf" srcId="{30775502-B451-4AD8-B5C9-1FD7E9E59073}" destId="{FAB5C8E6-AE46-40E2-AEE9-E0A8E2D28E3A}" srcOrd="0" destOrd="0" presId="urn:microsoft.com/office/officeart/2005/8/layout/radial6"/>
    <dgm:cxn modelId="{90694514-6A02-45A6-AA0E-4A5630A99819}" type="presOf" srcId="{39DB7160-A154-4AA7-B8A5-0DABEFE999CE}" destId="{B34AB683-D23B-42BB-9D58-CD4A04F670B1}" srcOrd="0" destOrd="0" presId="urn:microsoft.com/office/officeart/2005/8/layout/radial6"/>
    <dgm:cxn modelId="{666D2FE4-EA6F-4945-BAF1-0003FC3C278B}" srcId="{3EA9D8FB-D26A-464A-8E9D-25F8F7EFDD35}" destId="{51754957-8A2D-454C-A5C1-F40562CBAC16}" srcOrd="0" destOrd="0" parTransId="{EBB078E3-FB04-47A8-A635-6D0925B01560}" sibTransId="{30775502-B451-4AD8-B5C9-1FD7E9E59073}"/>
    <dgm:cxn modelId="{A5121088-49F7-4002-A8BD-A7984AB8CB9A}" type="presOf" srcId="{1E3E69EE-D8E3-4FDF-ABF5-33B5B0220985}" destId="{723424D2-1B6C-4827-8990-45D7333B1B94}" srcOrd="0" destOrd="0" presId="urn:microsoft.com/office/officeart/2005/8/layout/radial6"/>
    <dgm:cxn modelId="{20B09AE2-2A3F-4B07-9CC2-A1044189F794}" srcId="{3EA9D8FB-D26A-464A-8E9D-25F8F7EFDD35}" destId="{902E12A0-7551-4683-9482-FA8DC52DD1D5}" srcOrd="1" destOrd="0" parTransId="{A4E7A06C-A27A-43C6-BE24-89AB74ABFBA1}" sibTransId="{4F8B952F-60D7-40D7-853D-F3E26F4E064D}"/>
    <dgm:cxn modelId="{288B8AEA-5B4E-41FA-AA82-F736182BB364}" srcId="{3EA9D8FB-D26A-464A-8E9D-25F8F7EFDD35}" destId="{1E3E69EE-D8E3-4FDF-ABF5-33B5B0220985}" srcOrd="2" destOrd="0" parTransId="{721BE416-E9B4-43F8-9641-AF36B8CE3BC9}" sibTransId="{C205446A-017D-454F-93F5-A15029A8D8DB}"/>
    <dgm:cxn modelId="{029472EB-6D6B-4006-B6AD-F1A27B468000}" type="presOf" srcId="{51754957-8A2D-454C-A5C1-F40562CBAC16}" destId="{C742C9D6-D80D-4311-A871-75094F37DAA7}" srcOrd="0" destOrd="0" presId="urn:microsoft.com/office/officeart/2005/8/layout/radial6"/>
    <dgm:cxn modelId="{A801EBD0-06EC-4DF6-9C9F-9D2F6208EAC8}" type="presOf" srcId="{C205446A-017D-454F-93F5-A15029A8D8DB}" destId="{0E3130BE-23D2-4697-A855-B8AD812660CF}" srcOrd="0" destOrd="0" presId="urn:microsoft.com/office/officeart/2005/8/layout/radial6"/>
    <dgm:cxn modelId="{20A73ED9-5AEF-48F7-822A-59B2597203D8}" type="presOf" srcId="{3EA9D8FB-D26A-464A-8E9D-25F8F7EFDD35}" destId="{8BF3837F-5036-4D57-9B6D-7EB4F19FE1AE}" srcOrd="0" destOrd="0" presId="urn:microsoft.com/office/officeart/2005/8/layout/radial6"/>
    <dgm:cxn modelId="{D2EE99AA-22EA-4580-BE5E-F11F76ACA1C4}" type="presOf" srcId="{902E12A0-7551-4683-9482-FA8DC52DD1D5}" destId="{068D387E-EB1F-4652-B46D-F4F1224E7AF8}" srcOrd="0" destOrd="0" presId="urn:microsoft.com/office/officeart/2005/8/layout/radial6"/>
    <dgm:cxn modelId="{4060C9B9-784D-425F-8CE0-761EEAA71D4D}" srcId="{3EA9D8FB-D26A-464A-8E9D-25F8F7EFDD35}" destId="{44FD552E-BB30-4D20-909D-AB3E294A817B}" srcOrd="3" destOrd="0" parTransId="{DCCC2DD9-803C-4703-AF7F-A9B6D8F11637}" sibTransId="{39DB7160-A154-4AA7-B8A5-0DABEFE999CE}"/>
    <dgm:cxn modelId="{E4AF0107-DE1E-4A56-B954-50A37136C8CA}" type="presParOf" srcId="{58AF1E5D-DCA1-4876-B501-11DFF6A79184}" destId="{8BF3837F-5036-4D57-9B6D-7EB4F19FE1AE}" srcOrd="0" destOrd="0" presId="urn:microsoft.com/office/officeart/2005/8/layout/radial6"/>
    <dgm:cxn modelId="{4E1F9FCD-454A-43C1-9AEA-DD498AA5BB19}" type="presParOf" srcId="{58AF1E5D-DCA1-4876-B501-11DFF6A79184}" destId="{C742C9D6-D80D-4311-A871-75094F37DAA7}" srcOrd="1" destOrd="0" presId="urn:microsoft.com/office/officeart/2005/8/layout/radial6"/>
    <dgm:cxn modelId="{1A04662E-C247-4FE4-9FE2-FED7592806C0}" type="presParOf" srcId="{58AF1E5D-DCA1-4876-B501-11DFF6A79184}" destId="{CEA66241-BB19-4E04-961A-3D530718F808}" srcOrd="2" destOrd="0" presId="urn:microsoft.com/office/officeart/2005/8/layout/radial6"/>
    <dgm:cxn modelId="{FA69175E-170C-4AE2-A738-B5E4BCB7D837}" type="presParOf" srcId="{58AF1E5D-DCA1-4876-B501-11DFF6A79184}" destId="{FAB5C8E6-AE46-40E2-AEE9-E0A8E2D28E3A}" srcOrd="3" destOrd="0" presId="urn:microsoft.com/office/officeart/2005/8/layout/radial6"/>
    <dgm:cxn modelId="{DC51BD16-4F86-4E9A-B96D-5B2EC1AE72D7}" type="presParOf" srcId="{58AF1E5D-DCA1-4876-B501-11DFF6A79184}" destId="{068D387E-EB1F-4652-B46D-F4F1224E7AF8}" srcOrd="4" destOrd="0" presId="urn:microsoft.com/office/officeart/2005/8/layout/radial6"/>
    <dgm:cxn modelId="{1CA1ABA1-C394-44A9-B7C9-BA16075C1AAF}" type="presParOf" srcId="{58AF1E5D-DCA1-4876-B501-11DFF6A79184}" destId="{D5BBD1B1-DFC2-45DC-AFC3-AD1E3E5285C3}" srcOrd="5" destOrd="0" presId="urn:microsoft.com/office/officeart/2005/8/layout/radial6"/>
    <dgm:cxn modelId="{72479A03-6052-4088-A102-B28950566CFA}" type="presParOf" srcId="{58AF1E5D-DCA1-4876-B501-11DFF6A79184}" destId="{B3DF575A-F4EC-458C-BFDF-2DBD495C8BC4}" srcOrd="6" destOrd="0" presId="urn:microsoft.com/office/officeart/2005/8/layout/radial6"/>
    <dgm:cxn modelId="{D3028CFA-61B9-4740-81AC-4A8665927852}" type="presParOf" srcId="{58AF1E5D-DCA1-4876-B501-11DFF6A79184}" destId="{723424D2-1B6C-4827-8990-45D7333B1B94}" srcOrd="7" destOrd="0" presId="urn:microsoft.com/office/officeart/2005/8/layout/radial6"/>
    <dgm:cxn modelId="{A5E4E959-646E-45DA-B27B-E5C2A0ABE5AB}" type="presParOf" srcId="{58AF1E5D-DCA1-4876-B501-11DFF6A79184}" destId="{09BD0EAD-F331-4018-BB1D-BB83EA9AC0EC}" srcOrd="8" destOrd="0" presId="urn:microsoft.com/office/officeart/2005/8/layout/radial6"/>
    <dgm:cxn modelId="{FF3F196E-296F-4C37-AA9E-42158B4AA8D9}" type="presParOf" srcId="{58AF1E5D-DCA1-4876-B501-11DFF6A79184}" destId="{0E3130BE-23D2-4697-A855-B8AD812660CF}" srcOrd="9" destOrd="0" presId="urn:microsoft.com/office/officeart/2005/8/layout/radial6"/>
    <dgm:cxn modelId="{D171BBBE-A568-4D50-9D70-C7F2A235F114}" type="presParOf" srcId="{58AF1E5D-DCA1-4876-B501-11DFF6A79184}" destId="{BD40856D-6C3C-40B1-9FAC-4B19A0EE0D56}" srcOrd="10" destOrd="0" presId="urn:microsoft.com/office/officeart/2005/8/layout/radial6"/>
    <dgm:cxn modelId="{DAFAC292-3C4B-4A33-AC76-701113B50426}" type="presParOf" srcId="{58AF1E5D-DCA1-4876-B501-11DFF6A79184}" destId="{F1F5FA81-5B23-428B-86E7-3AE8C28AFB2D}" srcOrd="11" destOrd="0" presId="urn:microsoft.com/office/officeart/2005/8/layout/radial6"/>
    <dgm:cxn modelId="{848337A8-DBCA-4380-9312-6960868476A4}" type="presParOf" srcId="{58AF1E5D-DCA1-4876-B501-11DFF6A79184}" destId="{B34AB683-D23B-42BB-9D58-CD4A04F670B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D921B3-2453-4F10-9FEE-F39CA91C93DC}"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hr-HR"/>
        </a:p>
      </dgm:t>
    </dgm:pt>
    <dgm:pt modelId="{3EA9D8FB-D26A-464A-8E9D-25F8F7EFDD35}">
      <dgm:prSet phldrT="[Text]"/>
      <dgm:spPr/>
      <dgm:t>
        <a:bodyPr/>
        <a:lstStyle/>
        <a:p>
          <a:r>
            <a:rPr lang="hr-HR" dirty="0" smtClean="0"/>
            <a:t>CDM</a:t>
          </a:r>
          <a:endParaRPr lang="hr-HR" dirty="0"/>
        </a:p>
      </dgm:t>
    </dgm:pt>
    <dgm:pt modelId="{CFD849C9-67EE-4691-A840-30AB56B7E177}" type="parTrans" cxnId="{041881C9-DFE0-4C76-8C5D-6B815044A317}">
      <dgm:prSet/>
      <dgm:spPr/>
      <dgm:t>
        <a:bodyPr/>
        <a:lstStyle/>
        <a:p>
          <a:endParaRPr lang="hr-HR"/>
        </a:p>
      </dgm:t>
    </dgm:pt>
    <dgm:pt modelId="{D33DB785-C3DB-48CA-8BCB-7555DFC629BF}" type="sibTrans" cxnId="{041881C9-DFE0-4C76-8C5D-6B815044A317}">
      <dgm:prSet/>
      <dgm:spPr/>
      <dgm:t>
        <a:bodyPr/>
        <a:lstStyle/>
        <a:p>
          <a:endParaRPr lang="hr-HR"/>
        </a:p>
      </dgm:t>
    </dgm:pt>
    <dgm:pt modelId="{51754957-8A2D-454C-A5C1-F40562CBAC16}">
      <dgm:prSet phldrT="[Text]"/>
      <dgm:spPr/>
      <dgm:t>
        <a:bodyPr/>
        <a:lstStyle/>
        <a:p>
          <a:r>
            <a:rPr lang="hr-HR" dirty="0" smtClean="0"/>
            <a:t>USERS</a:t>
          </a:r>
          <a:endParaRPr lang="hr-HR" dirty="0"/>
        </a:p>
      </dgm:t>
    </dgm:pt>
    <dgm:pt modelId="{EBB078E3-FB04-47A8-A635-6D0925B01560}" type="parTrans" cxnId="{666D2FE4-EA6F-4945-BAF1-0003FC3C278B}">
      <dgm:prSet/>
      <dgm:spPr/>
      <dgm:t>
        <a:bodyPr/>
        <a:lstStyle/>
        <a:p>
          <a:endParaRPr lang="hr-HR"/>
        </a:p>
      </dgm:t>
    </dgm:pt>
    <dgm:pt modelId="{30775502-B451-4AD8-B5C9-1FD7E9E59073}" type="sibTrans" cxnId="{666D2FE4-EA6F-4945-BAF1-0003FC3C278B}">
      <dgm:prSet/>
      <dgm:spPr/>
      <dgm:t>
        <a:bodyPr/>
        <a:lstStyle/>
        <a:p>
          <a:endParaRPr lang="hr-HR"/>
        </a:p>
      </dgm:t>
    </dgm:pt>
    <dgm:pt modelId="{902E12A0-7551-4683-9482-FA8DC52DD1D5}">
      <dgm:prSet phldrT="[Text]"/>
      <dgm:spPr/>
      <dgm:t>
        <a:bodyPr/>
        <a:lstStyle/>
        <a:p>
          <a:r>
            <a:rPr lang="hr-HR" dirty="0" smtClean="0"/>
            <a:t>CESUP,</a:t>
          </a:r>
        </a:p>
        <a:p>
          <a:r>
            <a:rPr lang="hr-HR" dirty="0" smtClean="0"/>
            <a:t>AMC</a:t>
          </a:r>
          <a:endParaRPr lang="hr-HR" dirty="0"/>
        </a:p>
      </dgm:t>
    </dgm:pt>
    <dgm:pt modelId="{A4E7A06C-A27A-43C6-BE24-89AB74ABFBA1}" type="parTrans" cxnId="{20B09AE2-2A3F-4B07-9CC2-A1044189F794}">
      <dgm:prSet/>
      <dgm:spPr/>
      <dgm:t>
        <a:bodyPr/>
        <a:lstStyle/>
        <a:p>
          <a:endParaRPr lang="hr-HR"/>
        </a:p>
      </dgm:t>
    </dgm:pt>
    <dgm:pt modelId="{4F8B952F-60D7-40D7-853D-F3E26F4E064D}" type="sibTrans" cxnId="{20B09AE2-2A3F-4B07-9CC2-A1044189F794}">
      <dgm:prSet/>
      <dgm:spPr/>
      <dgm:t>
        <a:bodyPr/>
        <a:lstStyle/>
        <a:p>
          <a:endParaRPr lang="hr-HR"/>
        </a:p>
      </dgm:t>
    </dgm:pt>
    <dgm:pt modelId="{1E3E69EE-D8E3-4FDF-ABF5-33B5B0220985}">
      <dgm:prSet phldrT="[Text]"/>
      <dgm:spPr/>
      <dgm:t>
        <a:bodyPr/>
        <a:lstStyle/>
        <a:p>
          <a:r>
            <a:rPr lang="hr-HR" dirty="0" smtClean="0"/>
            <a:t>FMP</a:t>
          </a:r>
          <a:endParaRPr lang="hr-HR" dirty="0"/>
        </a:p>
      </dgm:t>
    </dgm:pt>
    <dgm:pt modelId="{721BE416-E9B4-43F8-9641-AF36B8CE3BC9}" type="parTrans" cxnId="{288B8AEA-5B4E-41FA-AA82-F736182BB364}">
      <dgm:prSet/>
      <dgm:spPr/>
      <dgm:t>
        <a:bodyPr/>
        <a:lstStyle/>
        <a:p>
          <a:endParaRPr lang="hr-HR"/>
        </a:p>
      </dgm:t>
    </dgm:pt>
    <dgm:pt modelId="{C205446A-017D-454F-93F5-A15029A8D8DB}" type="sibTrans" cxnId="{288B8AEA-5B4E-41FA-AA82-F736182BB364}">
      <dgm:prSet/>
      <dgm:spPr/>
      <dgm:t>
        <a:bodyPr/>
        <a:lstStyle/>
        <a:p>
          <a:endParaRPr lang="hr-HR"/>
        </a:p>
      </dgm:t>
    </dgm:pt>
    <dgm:pt modelId="{44FD552E-BB30-4D20-909D-AB3E294A817B}">
      <dgm:prSet phldrT="[Text]"/>
      <dgm:spPr/>
      <dgm:t>
        <a:bodyPr/>
        <a:lstStyle/>
        <a:p>
          <a:r>
            <a:rPr lang="hr-HR" dirty="0" smtClean="0"/>
            <a:t>ATC</a:t>
          </a:r>
          <a:endParaRPr lang="hr-HR" dirty="0"/>
        </a:p>
      </dgm:t>
    </dgm:pt>
    <dgm:pt modelId="{DCCC2DD9-803C-4703-AF7F-A9B6D8F11637}" type="parTrans" cxnId="{4060C9B9-784D-425F-8CE0-761EEAA71D4D}">
      <dgm:prSet/>
      <dgm:spPr/>
      <dgm:t>
        <a:bodyPr/>
        <a:lstStyle/>
        <a:p>
          <a:endParaRPr lang="hr-HR"/>
        </a:p>
      </dgm:t>
    </dgm:pt>
    <dgm:pt modelId="{39DB7160-A154-4AA7-B8A5-0DABEFE999CE}" type="sibTrans" cxnId="{4060C9B9-784D-425F-8CE0-761EEAA71D4D}">
      <dgm:prSet/>
      <dgm:spPr/>
      <dgm:t>
        <a:bodyPr/>
        <a:lstStyle/>
        <a:p>
          <a:endParaRPr lang="hr-HR"/>
        </a:p>
      </dgm:t>
    </dgm:pt>
    <dgm:pt modelId="{58AF1E5D-DCA1-4876-B501-11DFF6A79184}" type="pres">
      <dgm:prSet presAssocID="{83D921B3-2453-4F10-9FEE-F39CA91C93DC}" presName="Name0" presStyleCnt="0">
        <dgm:presLayoutVars>
          <dgm:chMax val="1"/>
          <dgm:dir/>
          <dgm:animLvl val="ctr"/>
          <dgm:resizeHandles val="exact"/>
        </dgm:presLayoutVars>
      </dgm:prSet>
      <dgm:spPr/>
      <dgm:t>
        <a:bodyPr/>
        <a:lstStyle/>
        <a:p>
          <a:endParaRPr lang="en-US"/>
        </a:p>
      </dgm:t>
    </dgm:pt>
    <dgm:pt modelId="{8BF3837F-5036-4D57-9B6D-7EB4F19FE1AE}" type="pres">
      <dgm:prSet presAssocID="{3EA9D8FB-D26A-464A-8E9D-25F8F7EFDD35}" presName="centerShape" presStyleLbl="node0" presStyleIdx="0" presStyleCnt="1"/>
      <dgm:spPr/>
      <dgm:t>
        <a:bodyPr/>
        <a:lstStyle/>
        <a:p>
          <a:endParaRPr lang="en-US"/>
        </a:p>
      </dgm:t>
    </dgm:pt>
    <dgm:pt modelId="{C742C9D6-D80D-4311-A871-75094F37DAA7}" type="pres">
      <dgm:prSet presAssocID="{51754957-8A2D-454C-A5C1-F40562CBAC16}" presName="node" presStyleLbl="node1" presStyleIdx="0" presStyleCnt="4">
        <dgm:presLayoutVars>
          <dgm:bulletEnabled val="1"/>
        </dgm:presLayoutVars>
      </dgm:prSet>
      <dgm:spPr/>
      <dgm:t>
        <a:bodyPr/>
        <a:lstStyle/>
        <a:p>
          <a:endParaRPr lang="hr-HR"/>
        </a:p>
      </dgm:t>
    </dgm:pt>
    <dgm:pt modelId="{CEA66241-BB19-4E04-961A-3D530718F808}" type="pres">
      <dgm:prSet presAssocID="{51754957-8A2D-454C-A5C1-F40562CBAC16}" presName="dummy" presStyleCnt="0"/>
      <dgm:spPr/>
    </dgm:pt>
    <dgm:pt modelId="{FAB5C8E6-AE46-40E2-AEE9-E0A8E2D28E3A}" type="pres">
      <dgm:prSet presAssocID="{30775502-B451-4AD8-B5C9-1FD7E9E59073}" presName="sibTrans" presStyleLbl="sibTrans2D1" presStyleIdx="0" presStyleCnt="4"/>
      <dgm:spPr/>
      <dgm:t>
        <a:bodyPr/>
        <a:lstStyle/>
        <a:p>
          <a:endParaRPr lang="en-US"/>
        </a:p>
      </dgm:t>
    </dgm:pt>
    <dgm:pt modelId="{068D387E-EB1F-4652-B46D-F4F1224E7AF8}" type="pres">
      <dgm:prSet presAssocID="{902E12A0-7551-4683-9482-FA8DC52DD1D5}" presName="node" presStyleLbl="node1" presStyleIdx="1" presStyleCnt="4">
        <dgm:presLayoutVars>
          <dgm:bulletEnabled val="1"/>
        </dgm:presLayoutVars>
      </dgm:prSet>
      <dgm:spPr/>
      <dgm:t>
        <a:bodyPr/>
        <a:lstStyle/>
        <a:p>
          <a:endParaRPr lang="hr-HR"/>
        </a:p>
      </dgm:t>
    </dgm:pt>
    <dgm:pt modelId="{D5BBD1B1-DFC2-45DC-AFC3-AD1E3E5285C3}" type="pres">
      <dgm:prSet presAssocID="{902E12A0-7551-4683-9482-FA8DC52DD1D5}" presName="dummy" presStyleCnt="0"/>
      <dgm:spPr/>
    </dgm:pt>
    <dgm:pt modelId="{B3DF575A-F4EC-458C-BFDF-2DBD495C8BC4}" type="pres">
      <dgm:prSet presAssocID="{4F8B952F-60D7-40D7-853D-F3E26F4E064D}" presName="sibTrans" presStyleLbl="sibTrans2D1" presStyleIdx="1" presStyleCnt="4"/>
      <dgm:spPr/>
      <dgm:t>
        <a:bodyPr/>
        <a:lstStyle/>
        <a:p>
          <a:endParaRPr lang="en-US"/>
        </a:p>
      </dgm:t>
    </dgm:pt>
    <dgm:pt modelId="{723424D2-1B6C-4827-8990-45D7333B1B94}" type="pres">
      <dgm:prSet presAssocID="{1E3E69EE-D8E3-4FDF-ABF5-33B5B0220985}" presName="node" presStyleLbl="node1" presStyleIdx="2" presStyleCnt="4">
        <dgm:presLayoutVars>
          <dgm:bulletEnabled val="1"/>
        </dgm:presLayoutVars>
      </dgm:prSet>
      <dgm:spPr/>
      <dgm:t>
        <a:bodyPr/>
        <a:lstStyle/>
        <a:p>
          <a:endParaRPr lang="hr-HR"/>
        </a:p>
      </dgm:t>
    </dgm:pt>
    <dgm:pt modelId="{09BD0EAD-F331-4018-BB1D-BB83EA9AC0EC}" type="pres">
      <dgm:prSet presAssocID="{1E3E69EE-D8E3-4FDF-ABF5-33B5B0220985}" presName="dummy" presStyleCnt="0"/>
      <dgm:spPr/>
    </dgm:pt>
    <dgm:pt modelId="{0E3130BE-23D2-4697-A855-B8AD812660CF}" type="pres">
      <dgm:prSet presAssocID="{C205446A-017D-454F-93F5-A15029A8D8DB}" presName="sibTrans" presStyleLbl="sibTrans2D1" presStyleIdx="2" presStyleCnt="4"/>
      <dgm:spPr/>
      <dgm:t>
        <a:bodyPr/>
        <a:lstStyle/>
        <a:p>
          <a:endParaRPr lang="en-US"/>
        </a:p>
      </dgm:t>
    </dgm:pt>
    <dgm:pt modelId="{BD40856D-6C3C-40B1-9FAC-4B19A0EE0D56}" type="pres">
      <dgm:prSet presAssocID="{44FD552E-BB30-4D20-909D-AB3E294A817B}" presName="node" presStyleLbl="node1" presStyleIdx="3" presStyleCnt="4">
        <dgm:presLayoutVars>
          <dgm:bulletEnabled val="1"/>
        </dgm:presLayoutVars>
      </dgm:prSet>
      <dgm:spPr/>
      <dgm:t>
        <a:bodyPr/>
        <a:lstStyle/>
        <a:p>
          <a:endParaRPr lang="en-US"/>
        </a:p>
      </dgm:t>
    </dgm:pt>
    <dgm:pt modelId="{F1F5FA81-5B23-428B-86E7-3AE8C28AFB2D}" type="pres">
      <dgm:prSet presAssocID="{44FD552E-BB30-4D20-909D-AB3E294A817B}" presName="dummy" presStyleCnt="0"/>
      <dgm:spPr/>
    </dgm:pt>
    <dgm:pt modelId="{B34AB683-D23B-42BB-9D58-CD4A04F670B1}" type="pres">
      <dgm:prSet presAssocID="{39DB7160-A154-4AA7-B8A5-0DABEFE999CE}" presName="sibTrans" presStyleLbl="sibTrans2D1" presStyleIdx="3" presStyleCnt="4"/>
      <dgm:spPr/>
      <dgm:t>
        <a:bodyPr/>
        <a:lstStyle/>
        <a:p>
          <a:endParaRPr lang="en-US"/>
        </a:p>
      </dgm:t>
    </dgm:pt>
  </dgm:ptLst>
  <dgm:cxnLst>
    <dgm:cxn modelId="{55AD8B89-3329-4E69-8E65-42BDAF5BD12D}" type="presOf" srcId="{4F8B952F-60D7-40D7-853D-F3E26F4E064D}" destId="{B3DF575A-F4EC-458C-BFDF-2DBD495C8BC4}" srcOrd="0" destOrd="0" presId="urn:microsoft.com/office/officeart/2005/8/layout/radial6"/>
    <dgm:cxn modelId="{A3C24397-9087-416E-A5C7-54D8927C6173}" type="presOf" srcId="{83D921B3-2453-4F10-9FEE-F39CA91C93DC}" destId="{58AF1E5D-DCA1-4876-B501-11DFF6A79184}" srcOrd="0" destOrd="0" presId="urn:microsoft.com/office/officeart/2005/8/layout/radial6"/>
    <dgm:cxn modelId="{041881C9-DFE0-4C76-8C5D-6B815044A317}" srcId="{83D921B3-2453-4F10-9FEE-F39CA91C93DC}" destId="{3EA9D8FB-D26A-464A-8E9D-25F8F7EFDD35}" srcOrd="0" destOrd="0" parTransId="{CFD849C9-67EE-4691-A840-30AB56B7E177}" sibTransId="{D33DB785-C3DB-48CA-8BCB-7555DFC629BF}"/>
    <dgm:cxn modelId="{40B30EDD-9C25-4A6B-8FD4-0C1B171FE4AB}" type="presOf" srcId="{902E12A0-7551-4683-9482-FA8DC52DD1D5}" destId="{068D387E-EB1F-4652-B46D-F4F1224E7AF8}" srcOrd="0" destOrd="0" presId="urn:microsoft.com/office/officeart/2005/8/layout/radial6"/>
    <dgm:cxn modelId="{666D2FE4-EA6F-4945-BAF1-0003FC3C278B}" srcId="{3EA9D8FB-D26A-464A-8E9D-25F8F7EFDD35}" destId="{51754957-8A2D-454C-A5C1-F40562CBAC16}" srcOrd="0" destOrd="0" parTransId="{EBB078E3-FB04-47A8-A635-6D0925B01560}" sibTransId="{30775502-B451-4AD8-B5C9-1FD7E9E59073}"/>
    <dgm:cxn modelId="{252297D9-749E-4C55-9A03-3467B70FC1A3}" type="presOf" srcId="{39DB7160-A154-4AA7-B8A5-0DABEFE999CE}" destId="{B34AB683-D23B-42BB-9D58-CD4A04F670B1}" srcOrd="0" destOrd="0" presId="urn:microsoft.com/office/officeart/2005/8/layout/radial6"/>
    <dgm:cxn modelId="{4EBA0478-CA9C-4F72-B1F3-9BCFF812A492}" type="presOf" srcId="{30775502-B451-4AD8-B5C9-1FD7E9E59073}" destId="{FAB5C8E6-AE46-40E2-AEE9-E0A8E2D28E3A}" srcOrd="0" destOrd="0" presId="urn:microsoft.com/office/officeart/2005/8/layout/radial6"/>
    <dgm:cxn modelId="{FBB882DB-9510-4FE9-9634-292F706DB000}" type="presOf" srcId="{44FD552E-BB30-4D20-909D-AB3E294A817B}" destId="{BD40856D-6C3C-40B1-9FAC-4B19A0EE0D56}" srcOrd="0" destOrd="0" presId="urn:microsoft.com/office/officeart/2005/8/layout/radial6"/>
    <dgm:cxn modelId="{20B09AE2-2A3F-4B07-9CC2-A1044189F794}" srcId="{3EA9D8FB-D26A-464A-8E9D-25F8F7EFDD35}" destId="{902E12A0-7551-4683-9482-FA8DC52DD1D5}" srcOrd="1" destOrd="0" parTransId="{A4E7A06C-A27A-43C6-BE24-89AB74ABFBA1}" sibTransId="{4F8B952F-60D7-40D7-853D-F3E26F4E064D}"/>
    <dgm:cxn modelId="{288B8AEA-5B4E-41FA-AA82-F736182BB364}" srcId="{3EA9D8FB-D26A-464A-8E9D-25F8F7EFDD35}" destId="{1E3E69EE-D8E3-4FDF-ABF5-33B5B0220985}" srcOrd="2" destOrd="0" parTransId="{721BE416-E9B4-43F8-9641-AF36B8CE3BC9}" sibTransId="{C205446A-017D-454F-93F5-A15029A8D8DB}"/>
    <dgm:cxn modelId="{80599432-CE9F-4404-8C61-82ED786E2D84}" type="presOf" srcId="{1E3E69EE-D8E3-4FDF-ABF5-33B5B0220985}" destId="{723424D2-1B6C-4827-8990-45D7333B1B94}" srcOrd="0" destOrd="0" presId="urn:microsoft.com/office/officeart/2005/8/layout/radial6"/>
    <dgm:cxn modelId="{E446D649-6F08-4DCD-81B5-48158E51974A}" type="presOf" srcId="{51754957-8A2D-454C-A5C1-F40562CBAC16}" destId="{C742C9D6-D80D-4311-A871-75094F37DAA7}" srcOrd="0" destOrd="0" presId="urn:microsoft.com/office/officeart/2005/8/layout/radial6"/>
    <dgm:cxn modelId="{D1C18DE6-939F-4A2E-B17F-E593BF1461CC}" type="presOf" srcId="{3EA9D8FB-D26A-464A-8E9D-25F8F7EFDD35}" destId="{8BF3837F-5036-4D57-9B6D-7EB4F19FE1AE}" srcOrd="0" destOrd="0" presId="urn:microsoft.com/office/officeart/2005/8/layout/radial6"/>
    <dgm:cxn modelId="{C578CDD7-92AB-4C58-847D-E42C95A4346E}" type="presOf" srcId="{C205446A-017D-454F-93F5-A15029A8D8DB}" destId="{0E3130BE-23D2-4697-A855-B8AD812660CF}" srcOrd="0" destOrd="0" presId="urn:microsoft.com/office/officeart/2005/8/layout/radial6"/>
    <dgm:cxn modelId="{4060C9B9-784D-425F-8CE0-761EEAA71D4D}" srcId="{3EA9D8FB-D26A-464A-8E9D-25F8F7EFDD35}" destId="{44FD552E-BB30-4D20-909D-AB3E294A817B}" srcOrd="3" destOrd="0" parTransId="{DCCC2DD9-803C-4703-AF7F-A9B6D8F11637}" sibTransId="{39DB7160-A154-4AA7-B8A5-0DABEFE999CE}"/>
    <dgm:cxn modelId="{C0D23067-3C35-4D41-BF2A-E91077B1CD47}" type="presParOf" srcId="{58AF1E5D-DCA1-4876-B501-11DFF6A79184}" destId="{8BF3837F-5036-4D57-9B6D-7EB4F19FE1AE}" srcOrd="0" destOrd="0" presId="urn:microsoft.com/office/officeart/2005/8/layout/radial6"/>
    <dgm:cxn modelId="{63C9DF8E-3BF0-40A4-9E62-0F19E5E1B42C}" type="presParOf" srcId="{58AF1E5D-DCA1-4876-B501-11DFF6A79184}" destId="{C742C9D6-D80D-4311-A871-75094F37DAA7}" srcOrd="1" destOrd="0" presId="urn:microsoft.com/office/officeart/2005/8/layout/radial6"/>
    <dgm:cxn modelId="{E590EEFF-D1B4-4892-8B0E-A34392CBB886}" type="presParOf" srcId="{58AF1E5D-DCA1-4876-B501-11DFF6A79184}" destId="{CEA66241-BB19-4E04-961A-3D530718F808}" srcOrd="2" destOrd="0" presId="urn:microsoft.com/office/officeart/2005/8/layout/radial6"/>
    <dgm:cxn modelId="{4B4EF6C2-9D5A-4EE0-9D91-33D7852B024D}" type="presParOf" srcId="{58AF1E5D-DCA1-4876-B501-11DFF6A79184}" destId="{FAB5C8E6-AE46-40E2-AEE9-E0A8E2D28E3A}" srcOrd="3" destOrd="0" presId="urn:microsoft.com/office/officeart/2005/8/layout/radial6"/>
    <dgm:cxn modelId="{DB1BF31D-0EFD-4EA4-85FF-F8065151850B}" type="presParOf" srcId="{58AF1E5D-DCA1-4876-B501-11DFF6A79184}" destId="{068D387E-EB1F-4652-B46D-F4F1224E7AF8}" srcOrd="4" destOrd="0" presId="urn:microsoft.com/office/officeart/2005/8/layout/radial6"/>
    <dgm:cxn modelId="{8BFA30C2-C513-4DAB-9080-31E47186E63E}" type="presParOf" srcId="{58AF1E5D-DCA1-4876-B501-11DFF6A79184}" destId="{D5BBD1B1-DFC2-45DC-AFC3-AD1E3E5285C3}" srcOrd="5" destOrd="0" presId="urn:microsoft.com/office/officeart/2005/8/layout/radial6"/>
    <dgm:cxn modelId="{9B45217C-FC9D-4FBE-AF3F-D2752B4A75B2}" type="presParOf" srcId="{58AF1E5D-DCA1-4876-B501-11DFF6A79184}" destId="{B3DF575A-F4EC-458C-BFDF-2DBD495C8BC4}" srcOrd="6" destOrd="0" presId="urn:microsoft.com/office/officeart/2005/8/layout/radial6"/>
    <dgm:cxn modelId="{FBFE139B-A75F-482F-AE0A-16386D79F408}" type="presParOf" srcId="{58AF1E5D-DCA1-4876-B501-11DFF6A79184}" destId="{723424D2-1B6C-4827-8990-45D7333B1B94}" srcOrd="7" destOrd="0" presId="urn:microsoft.com/office/officeart/2005/8/layout/radial6"/>
    <dgm:cxn modelId="{24682230-5C69-4801-B111-0071F8F663F2}" type="presParOf" srcId="{58AF1E5D-DCA1-4876-B501-11DFF6A79184}" destId="{09BD0EAD-F331-4018-BB1D-BB83EA9AC0EC}" srcOrd="8" destOrd="0" presId="urn:microsoft.com/office/officeart/2005/8/layout/radial6"/>
    <dgm:cxn modelId="{CB199DF0-5DE4-412B-8C2C-9F0A85B49AB6}" type="presParOf" srcId="{58AF1E5D-DCA1-4876-B501-11DFF6A79184}" destId="{0E3130BE-23D2-4697-A855-B8AD812660CF}" srcOrd="9" destOrd="0" presId="urn:microsoft.com/office/officeart/2005/8/layout/radial6"/>
    <dgm:cxn modelId="{18963192-297B-4FB7-B3A2-F9AEC307443F}" type="presParOf" srcId="{58AF1E5D-DCA1-4876-B501-11DFF6A79184}" destId="{BD40856D-6C3C-40B1-9FAC-4B19A0EE0D56}" srcOrd="10" destOrd="0" presId="urn:microsoft.com/office/officeart/2005/8/layout/radial6"/>
    <dgm:cxn modelId="{C4C43AD9-B893-4D32-8D9C-08E3F4385970}" type="presParOf" srcId="{58AF1E5D-DCA1-4876-B501-11DFF6A79184}" destId="{F1F5FA81-5B23-428B-86E7-3AE8C28AFB2D}" srcOrd="11" destOrd="0" presId="urn:microsoft.com/office/officeart/2005/8/layout/radial6"/>
    <dgm:cxn modelId="{55ED454D-5FB9-492F-B902-A71E5B302CF1}" type="presParOf" srcId="{58AF1E5D-DCA1-4876-B501-11DFF6A79184}" destId="{B34AB683-D23B-42BB-9D58-CD4A04F670B1}"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B57589-9D32-49FE-8E18-B1B7A14FD1D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EA40E2BE-7832-486C-BD5B-BAEA21725B42}">
      <dgm:prSet/>
      <dgm:spPr/>
      <dgm:t>
        <a:bodyPr/>
        <a:lstStyle/>
        <a:p>
          <a:pPr rtl="0"/>
          <a:r>
            <a:rPr lang="en-US" noProof="0" dirty="0" smtClean="0"/>
            <a:t>FUA/AFUA implemented in </a:t>
          </a:r>
          <a:r>
            <a:rPr lang="hr-HR" noProof="0" dirty="0" err="1" smtClean="0"/>
            <a:t>entire</a:t>
          </a:r>
          <a:r>
            <a:rPr lang="en-US" noProof="0" dirty="0" smtClean="0"/>
            <a:t> airspace</a:t>
          </a:r>
          <a:endParaRPr lang="en-US" noProof="0" dirty="0"/>
        </a:p>
      </dgm:t>
    </dgm:pt>
    <dgm:pt modelId="{A21867CB-DAB6-4C13-96C5-2D6F999D2CAE}" type="parTrans" cxnId="{F3381F21-7DA1-4FE5-A81C-F41E16C74EC8}">
      <dgm:prSet/>
      <dgm:spPr/>
      <dgm:t>
        <a:bodyPr/>
        <a:lstStyle/>
        <a:p>
          <a:endParaRPr lang="en-US"/>
        </a:p>
      </dgm:t>
    </dgm:pt>
    <dgm:pt modelId="{AA7469AE-1047-484E-9588-CEEDE2E6F299}" type="sibTrans" cxnId="{F3381F21-7DA1-4FE5-A81C-F41E16C74EC8}">
      <dgm:prSet/>
      <dgm:spPr/>
      <dgm:t>
        <a:bodyPr/>
        <a:lstStyle/>
        <a:p>
          <a:endParaRPr lang="en-US"/>
        </a:p>
      </dgm:t>
    </dgm:pt>
    <dgm:pt modelId="{72504B40-E17C-41F5-A609-17DE57174123}">
      <dgm:prSet/>
      <dgm:spPr/>
      <dgm:t>
        <a:bodyPr/>
        <a:lstStyle/>
        <a:p>
          <a:pPr rtl="0"/>
          <a:r>
            <a:rPr lang="en-US" noProof="0" dirty="0" smtClean="0"/>
            <a:t>Planning is realistic with</a:t>
          </a:r>
          <a:r>
            <a:rPr lang="hr-HR" noProof="0" dirty="0" smtClean="0"/>
            <a:t> a</a:t>
          </a:r>
          <a:r>
            <a:rPr lang="en-US" noProof="0" dirty="0" smtClean="0"/>
            <a:t> fast release process when there is no further need for segregation </a:t>
          </a:r>
          <a:endParaRPr lang="en-US" noProof="0" dirty="0"/>
        </a:p>
      </dgm:t>
    </dgm:pt>
    <dgm:pt modelId="{B2743795-E97E-4B6C-BE3C-92F5826BDB9C}" type="parTrans" cxnId="{A14BDEDB-B374-4F77-A6C8-5240F0119D2B}">
      <dgm:prSet/>
      <dgm:spPr/>
      <dgm:t>
        <a:bodyPr/>
        <a:lstStyle/>
        <a:p>
          <a:endParaRPr lang="en-US"/>
        </a:p>
      </dgm:t>
    </dgm:pt>
    <dgm:pt modelId="{06D6782F-D23D-4E2C-B20F-569B62ECFEAB}" type="sibTrans" cxnId="{A14BDEDB-B374-4F77-A6C8-5240F0119D2B}">
      <dgm:prSet/>
      <dgm:spPr/>
      <dgm:t>
        <a:bodyPr/>
        <a:lstStyle/>
        <a:p>
          <a:endParaRPr lang="en-US"/>
        </a:p>
      </dgm:t>
    </dgm:pt>
    <dgm:pt modelId="{16BB4210-B818-4B22-B61B-C5C0A6892D45}">
      <dgm:prSet/>
      <dgm:spPr/>
      <dgm:t>
        <a:bodyPr/>
        <a:lstStyle/>
        <a:p>
          <a:pPr rtl="0"/>
          <a:r>
            <a:rPr lang="hr-HR" dirty="0" err="1" smtClean="0"/>
            <a:t>Improved</a:t>
          </a:r>
          <a:r>
            <a:rPr lang="hr-HR" dirty="0" smtClean="0"/>
            <a:t> </a:t>
          </a:r>
          <a:r>
            <a:rPr lang="hr-HR" dirty="0" err="1" smtClean="0"/>
            <a:t>safety</a:t>
          </a:r>
          <a:r>
            <a:rPr lang="hr-HR" dirty="0" smtClean="0"/>
            <a:t> </a:t>
          </a:r>
          <a:r>
            <a:rPr lang="hr-HR" dirty="0" err="1" smtClean="0"/>
            <a:t>of</a:t>
          </a:r>
          <a:r>
            <a:rPr lang="hr-HR" dirty="0" smtClean="0"/>
            <a:t> </a:t>
          </a:r>
          <a:r>
            <a:rPr lang="hr-HR" dirty="0" err="1" smtClean="0"/>
            <a:t>all</a:t>
          </a:r>
          <a:r>
            <a:rPr lang="hr-HR" dirty="0" smtClean="0"/>
            <a:t> </a:t>
          </a:r>
          <a:r>
            <a:rPr lang="hr-HR" dirty="0" err="1" smtClean="0"/>
            <a:t>users</a:t>
          </a:r>
          <a:r>
            <a:rPr lang="hr-HR" dirty="0" smtClean="0"/>
            <a:t> </a:t>
          </a:r>
          <a:endParaRPr lang="en-US" dirty="0"/>
        </a:p>
      </dgm:t>
    </dgm:pt>
    <dgm:pt modelId="{0CECE888-A077-434B-A1F9-151A92BE3C1B}" type="parTrans" cxnId="{CB58C36F-5777-48CC-9F51-6E16908828C9}">
      <dgm:prSet/>
      <dgm:spPr/>
      <dgm:t>
        <a:bodyPr/>
        <a:lstStyle/>
        <a:p>
          <a:endParaRPr lang="en-US"/>
        </a:p>
      </dgm:t>
    </dgm:pt>
    <dgm:pt modelId="{0C773A33-6311-4F1B-8123-3424D3E81009}" type="sibTrans" cxnId="{CB58C36F-5777-48CC-9F51-6E16908828C9}">
      <dgm:prSet/>
      <dgm:spPr/>
      <dgm:t>
        <a:bodyPr/>
        <a:lstStyle/>
        <a:p>
          <a:endParaRPr lang="en-US"/>
        </a:p>
      </dgm:t>
    </dgm:pt>
    <dgm:pt modelId="{20E35867-703E-4CED-897C-B61A8448E28B}">
      <dgm:prSet/>
      <dgm:spPr/>
      <dgm:t>
        <a:bodyPr/>
        <a:lstStyle/>
        <a:p>
          <a:pPr rtl="0"/>
          <a:r>
            <a:rPr lang="en-US" noProof="0" dirty="0" smtClean="0"/>
            <a:t>Airspace user</a:t>
          </a:r>
        </a:p>
        <a:p>
          <a:pPr rtl="0"/>
          <a:r>
            <a:rPr lang="en-US" noProof="0" dirty="0" smtClean="0"/>
            <a:t>Available airspace for all kind</a:t>
          </a:r>
          <a:r>
            <a:rPr lang="hr-HR" noProof="0" dirty="0" smtClean="0"/>
            <a:t>s</a:t>
          </a:r>
          <a:r>
            <a:rPr lang="en-US" noProof="0" dirty="0" smtClean="0"/>
            <a:t> of activities based on </a:t>
          </a:r>
          <a:r>
            <a:rPr lang="hr-HR" noProof="0" dirty="0" err="1" smtClean="0"/>
            <a:t>the</a:t>
          </a:r>
          <a:r>
            <a:rPr lang="hr-HR" noProof="0" dirty="0" smtClean="0"/>
            <a:t> </a:t>
          </a:r>
          <a:r>
            <a:rPr lang="en-US" noProof="0" dirty="0" smtClean="0"/>
            <a:t>actual needs (D-AMA, TRA, TSA)</a:t>
          </a:r>
          <a:endParaRPr lang="en-US" noProof="0" dirty="0"/>
        </a:p>
      </dgm:t>
    </dgm:pt>
    <dgm:pt modelId="{2B35C5ED-F23A-4E9F-9EA6-6D1842318E66}" type="parTrans" cxnId="{A1A7DC23-78FA-4AB0-9A62-B35B2D6A24D2}">
      <dgm:prSet/>
      <dgm:spPr/>
      <dgm:t>
        <a:bodyPr/>
        <a:lstStyle/>
        <a:p>
          <a:endParaRPr lang="hr-HR"/>
        </a:p>
      </dgm:t>
    </dgm:pt>
    <dgm:pt modelId="{B41B4941-544B-46AC-A235-D0C258F9FEF0}" type="sibTrans" cxnId="{A1A7DC23-78FA-4AB0-9A62-B35B2D6A24D2}">
      <dgm:prSet/>
      <dgm:spPr/>
      <dgm:t>
        <a:bodyPr/>
        <a:lstStyle/>
        <a:p>
          <a:endParaRPr lang="hr-HR"/>
        </a:p>
      </dgm:t>
    </dgm:pt>
    <dgm:pt modelId="{61A27176-71D5-450C-B8C4-5A18BA8AEB5C}">
      <dgm:prSet/>
      <dgm:spPr/>
      <dgm:t>
        <a:bodyPr/>
        <a:lstStyle/>
        <a:p>
          <a:pPr rtl="0"/>
          <a:r>
            <a:rPr lang="hr-HR" noProof="0" dirty="0" err="1" smtClean="0"/>
            <a:t>Increase</a:t>
          </a:r>
          <a:r>
            <a:rPr lang="hr-HR" noProof="0" dirty="0" smtClean="0"/>
            <a:t> </a:t>
          </a:r>
          <a:r>
            <a:rPr lang="hr-HR" noProof="0" dirty="0" err="1" smtClean="0"/>
            <a:t>in</a:t>
          </a:r>
          <a:r>
            <a:rPr lang="hr-HR" noProof="0" dirty="0" smtClean="0"/>
            <a:t> </a:t>
          </a:r>
          <a:r>
            <a:rPr lang="hr-HR" noProof="0" dirty="0" err="1" smtClean="0"/>
            <a:t>potentially</a:t>
          </a:r>
          <a:r>
            <a:rPr lang="hr-HR" noProof="0" dirty="0" smtClean="0"/>
            <a:t> </a:t>
          </a:r>
          <a:r>
            <a:rPr lang="hr-HR" noProof="0" dirty="0" err="1" smtClean="0"/>
            <a:t>segregated</a:t>
          </a:r>
          <a:r>
            <a:rPr lang="hr-HR" noProof="0" dirty="0" smtClean="0"/>
            <a:t> </a:t>
          </a:r>
          <a:r>
            <a:rPr lang="hr-HR" noProof="0" dirty="0" err="1" smtClean="0"/>
            <a:t>airspace</a:t>
          </a:r>
          <a:r>
            <a:rPr lang="hr-HR" noProof="0" dirty="0" smtClean="0"/>
            <a:t> </a:t>
          </a:r>
          <a:r>
            <a:rPr lang="hr-HR" noProof="0" dirty="0" err="1" smtClean="0"/>
            <a:t>in</a:t>
          </a:r>
          <a:r>
            <a:rPr lang="hr-HR" noProof="0" dirty="0" smtClean="0"/>
            <a:t> </a:t>
          </a:r>
          <a:r>
            <a:rPr lang="hr-HR" noProof="0" dirty="0" err="1" smtClean="0"/>
            <a:t>practice</a:t>
          </a:r>
          <a:r>
            <a:rPr lang="hr-HR" noProof="0" dirty="0" smtClean="0"/>
            <a:t> </a:t>
          </a:r>
          <a:r>
            <a:rPr lang="hr-HR" noProof="0" dirty="0" err="1" smtClean="0"/>
            <a:t>means</a:t>
          </a:r>
          <a:r>
            <a:rPr lang="hr-HR" noProof="0" dirty="0" smtClean="0"/>
            <a:t> </a:t>
          </a:r>
          <a:r>
            <a:rPr lang="hr-HR" noProof="0" dirty="0" err="1" smtClean="0"/>
            <a:t>an</a:t>
          </a:r>
          <a:r>
            <a:rPr lang="hr-HR" noProof="0" dirty="0" smtClean="0"/>
            <a:t> </a:t>
          </a:r>
          <a:r>
            <a:rPr lang="hr-HR" noProof="0" dirty="0" err="1" smtClean="0"/>
            <a:t>opportunity</a:t>
          </a:r>
          <a:r>
            <a:rPr lang="hr-HR" noProof="0" dirty="0" smtClean="0"/>
            <a:t> for </a:t>
          </a:r>
          <a:r>
            <a:rPr lang="hr-HR" noProof="0" dirty="0" err="1" smtClean="0"/>
            <a:t>greater</a:t>
          </a:r>
          <a:r>
            <a:rPr lang="hr-HR" noProof="0" dirty="0" smtClean="0"/>
            <a:t> </a:t>
          </a:r>
          <a:r>
            <a:rPr lang="hr-HR" noProof="0" dirty="0" err="1" smtClean="0"/>
            <a:t>airspace</a:t>
          </a:r>
          <a:r>
            <a:rPr lang="hr-HR" noProof="0" dirty="0" smtClean="0"/>
            <a:t> </a:t>
          </a:r>
          <a:r>
            <a:rPr lang="hr-HR" noProof="0" dirty="0" err="1" smtClean="0"/>
            <a:t>efficiency</a:t>
          </a:r>
          <a:r>
            <a:rPr lang="hr-HR" noProof="0" dirty="0" smtClean="0"/>
            <a:t> at </a:t>
          </a:r>
          <a:r>
            <a:rPr lang="hr-HR" noProof="0" dirty="0" err="1" smtClean="0"/>
            <a:t>allocation</a:t>
          </a:r>
          <a:endParaRPr lang="en-US" noProof="0" dirty="0"/>
        </a:p>
      </dgm:t>
    </dgm:pt>
    <dgm:pt modelId="{D87B7241-A0F1-41A7-A455-740BB1AD1265}" type="parTrans" cxnId="{0CE50F54-9C63-4453-BC00-D1EFB221A07A}">
      <dgm:prSet/>
      <dgm:spPr/>
      <dgm:t>
        <a:bodyPr/>
        <a:lstStyle/>
        <a:p>
          <a:endParaRPr lang="en-US"/>
        </a:p>
      </dgm:t>
    </dgm:pt>
    <dgm:pt modelId="{64DCD388-2239-437B-9233-3042F754478A}" type="sibTrans" cxnId="{0CE50F54-9C63-4453-BC00-D1EFB221A07A}">
      <dgm:prSet/>
      <dgm:spPr/>
      <dgm:t>
        <a:bodyPr/>
        <a:lstStyle/>
        <a:p>
          <a:endParaRPr lang="en-US"/>
        </a:p>
      </dgm:t>
    </dgm:pt>
    <dgm:pt modelId="{907FDB4B-1DC7-4A2C-B1D0-1DA0E9CD7CDC}" type="pres">
      <dgm:prSet presAssocID="{06B57589-9D32-49FE-8E18-B1B7A14FD1D8}" presName="linear" presStyleCnt="0">
        <dgm:presLayoutVars>
          <dgm:animLvl val="lvl"/>
          <dgm:resizeHandles val="exact"/>
        </dgm:presLayoutVars>
      </dgm:prSet>
      <dgm:spPr/>
      <dgm:t>
        <a:bodyPr/>
        <a:lstStyle/>
        <a:p>
          <a:endParaRPr lang="hr-HR"/>
        </a:p>
      </dgm:t>
    </dgm:pt>
    <dgm:pt modelId="{14D039EF-DBB3-4D22-A64E-620DAF611DC9}" type="pres">
      <dgm:prSet presAssocID="{EA40E2BE-7832-486C-BD5B-BAEA21725B42}" presName="parentText" presStyleLbl="node1" presStyleIdx="0" presStyleCnt="5" custLinFactY="-13659" custLinFactNeighborX="64" custLinFactNeighborY="-100000">
        <dgm:presLayoutVars>
          <dgm:chMax val="0"/>
          <dgm:bulletEnabled val="1"/>
        </dgm:presLayoutVars>
      </dgm:prSet>
      <dgm:spPr/>
      <dgm:t>
        <a:bodyPr/>
        <a:lstStyle/>
        <a:p>
          <a:endParaRPr lang="hr-HR"/>
        </a:p>
      </dgm:t>
    </dgm:pt>
    <dgm:pt modelId="{669B6D39-8006-4308-A4E4-B32B16C03DF7}" type="pres">
      <dgm:prSet presAssocID="{AA7469AE-1047-484E-9588-CEEDE2E6F299}" presName="spacer" presStyleCnt="0"/>
      <dgm:spPr/>
    </dgm:pt>
    <dgm:pt modelId="{78CD5B4C-442D-486D-9A04-A1BC60955B08}" type="pres">
      <dgm:prSet presAssocID="{72504B40-E17C-41F5-A609-17DE57174123}" presName="parentText" presStyleLbl="node1" presStyleIdx="1" presStyleCnt="5" custLinFactY="89449" custLinFactNeighborX="-192" custLinFactNeighborY="100000">
        <dgm:presLayoutVars>
          <dgm:chMax val="0"/>
          <dgm:bulletEnabled val="1"/>
        </dgm:presLayoutVars>
      </dgm:prSet>
      <dgm:spPr/>
      <dgm:t>
        <a:bodyPr/>
        <a:lstStyle/>
        <a:p>
          <a:endParaRPr lang="hr-HR"/>
        </a:p>
      </dgm:t>
    </dgm:pt>
    <dgm:pt modelId="{7FA4C091-9A61-4A81-AAF5-8E0672A8658F}" type="pres">
      <dgm:prSet presAssocID="{06D6782F-D23D-4E2C-B20F-569B62ECFEAB}" presName="spacer" presStyleCnt="0"/>
      <dgm:spPr/>
    </dgm:pt>
    <dgm:pt modelId="{45A20426-30DD-4479-A469-5CFAEBFBE2C5}" type="pres">
      <dgm:prSet presAssocID="{16BB4210-B818-4B22-B61B-C5C0A6892D45}" presName="parentText" presStyleLbl="node1" presStyleIdx="2" presStyleCnt="5" custLinFactY="96329" custLinFactNeighborY="100000">
        <dgm:presLayoutVars>
          <dgm:chMax val="0"/>
          <dgm:bulletEnabled val="1"/>
        </dgm:presLayoutVars>
      </dgm:prSet>
      <dgm:spPr/>
      <dgm:t>
        <a:bodyPr/>
        <a:lstStyle/>
        <a:p>
          <a:endParaRPr lang="hr-HR"/>
        </a:p>
      </dgm:t>
    </dgm:pt>
    <dgm:pt modelId="{7F3FF3BC-FA90-4BEA-A97D-A12354A742B7}" type="pres">
      <dgm:prSet presAssocID="{0C773A33-6311-4F1B-8123-3424D3E81009}" presName="spacer" presStyleCnt="0"/>
      <dgm:spPr/>
    </dgm:pt>
    <dgm:pt modelId="{4D0C4601-3BDC-4EA8-88F6-8C54DF7FDB20}" type="pres">
      <dgm:prSet presAssocID="{20E35867-703E-4CED-897C-B61A8448E28B}" presName="parentText" presStyleLbl="node1" presStyleIdx="3" presStyleCnt="5" custLinFactY="-209018" custLinFactNeighborX="128" custLinFactNeighborY="-300000">
        <dgm:presLayoutVars>
          <dgm:chMax val="0"/>
          <dgm:bulletEnabled val="1"/>
        </dgm:presLayoutVars>
      </dgm:prSet>
      <dgm:spPr/>
      <dgm:t>
        <a:bodyPr/>
        <a:lstStyle/>
        <a:p>
          <a:endParaRPr lang="hr-HR"/>
        </a:p>
      </dgm:t>
    </dgm:pt>
    <dgm:pt modelId="{68EE1F09-3361-47BD-B419-72943D7F426B}" type="pres">
      <dgm:prSet presAssocID="{B41B4941-544B-46AC-A235-D0C258F9FEF0}" presName="spacer" presStyleCnt="0"/>
      <dgm:spPr/>
    </dgm:pt>
    <dgm:pt modelId="{4ACD34B1-57ED-4A52-82D8-FA2CE91A4529}" type="pres">
      <dgm:prSet presAssocID="{61A27176-71D5-450C-B8C4-5A18BA8AEB5C}" presName="parentText" presStyleLbl="node1" presStyleIdx="4" presStyleCnt="5">
        <dgm:presLayoutVars>
          <dgm:chMax val="0"/>
          <dgm:bulletEnabled val="1"/>
        </dgm:presLayoutVars>
      </dgm:prSet>
      <dgm:spPr/>
      <dgm:t>
        <a:bodyPr/>
        <a:lstStyle/>
        <a:p>
          <a:endParaRPr lang="en-US"/>
        </a:p>
      </dgm:t>
    </dgm:pt>
  </dgm:ptLst>
  <dgm:cxnLst>
    <dgm:cxn modelId="{A1A7DC23-78FA-4AB0-9A62-B35B2D6A24D2}" srcId="{06B57589-9D32-49FE-8E18-B1B7A14FD1D8}" destId="{20E35867-703E-4CED-897C-B61A8448E28B}" srcOrd="3" destOrd="0" parTransId="{2B35C5ED-F23A-4E9F-9EA6-6D1842318E66}" sibTransId="{B41B4941-544B-46AC-A235-D0C258F9FEF0}"/>
    <dgm:cxn modelId="{5C4AA836-AE95-4295-834D-7A338934495F}" type="presOf" srcId="{72504B40-E17C-41F5-A609-17DE57174123}" destId="{78CD5B4C-442D-486D-9A04-A1BC60955B08}" srcOrd="0" destOrd="0" presId="urn:microsoft.com/office/officeart/2005/8/layout/vList2"/>
    <dgm:cxn modelId="{0CE50F54-9C63-4453-BC00-D1EFB221A07A}" srcId="{06B57589-9D32-49FE-8E18-B1B7A14FD1D8}" destId="{61A27176-71D5-450C-B8C4-5A18BA8AEB5C}" srcOrd="4" destOrd="0" parTransId="{D87B7241-A0F1-41A7-A455-740BB1AD1265}" sibTransId="{64DCD388-2239-437B-9233-3042F754478A}"/>
    <dgm:cxn modelId="{F63107D1-B2E8-4A03-85EA-CE01AD62EC9A}" type="presOf" srcId="{EA40E2BE-7832-486C-BD5B-BAEA21725B42}" destId="{14D039EF-DBB3-4D22-A64E-620DAF611DC9}" srcOrd="0" destOrd="0" presId="urn:microsoft.com/office/officeart/2005/8/layout/vList2"/>
    <dgm:cxn modelId="{F3381F21-7DA1-4FE5-A81C-F41E16C74EC8}" srcId="{06B57589-9D32-49FE-8E18-B1B7A14FD1D8}" destId="{EA40E2BE-7832-486C-BD5B-BAEA21725B42}" srcOrd="0" destOrd="0" parTransId="{A21867CB-DAB6-4C13-96C5-2D6F999D2CAE}" sibTransId="{AA7469AE-1047-484E-9588-CEEDE2E6F299}"/>
    <dgm:cxn modelId="{DBD4B6FB-1706-4777-8E74-99929EA84C3D}" type="presOf" srcId="{20E35867-703E-4CED-897C-B61A8448E28B}" destId="{4D0C4601-3BDC-4EA8-88F6-8C54DF7FDB20}" srcOrd="0" destOrd="0" presId="urn:microsoft.com/office/officeart/2005/8/layout/vList2"/>
    <dgm:cxn modelId="{92FBE47C-557E-44F9-A943-2673FD3026AD}" type="presOf" srcId="{61A27176-71D5-450C-B8C4-5A18BA8AEB5C}" destId="{4ACD34B1-57ED-4A52-82D8-FA2CE91A4529}" srcOrd="0" destOrd="0" presId="urn:microsoft.com/office/officeart/2005/8/layout/vList2"/>
    <dgm:cxn modelId="{1E159790-2DCD-45EB-9197-4B7282E052BC}" type="presOf" srcId="{16BB4210-B818-4B22-B61B-C5C0A6892D45}" destId="{45A20426-30DD-4479-A469-5CFAEBFBE2C5}" srcOrd="0" destOrd="0" presId="urn:microsoft.com/office/officeart/2005/8/layout/vList2"/>
    <dgm:cxn modelId="{0D8BAD8E-4DD5-49F1-9249-3FF3440DEBA0}" type="presOf" srcId="{06B57589-9D32-49FE-8E18-B1B7A14FD1D8}" destId="{907FDB4B-1DC7-4A2C-B1D0-1DA0E9CD7CDC}" srcOrd="0" destOrd="0" presId="urn:microsoft.com/office/officeart/2005/8/layout/vList2"/>
    <dgm:cxn modelId="{A14BDEDB-B374-4F77-A6C8-5240F0119D2B}" srcId="{06B57589-9D32-49FE-8E18-B1B7A14FD1D8}" destId="{72504B40-E17C-41F5-A609-17DE57174123}" srcOrd="1" destOrd="0" parTransId="{B2743795-E97E-4B6C-BE3C-92F5826BDB9C}" sibTransId="{06D6782F-D23D-4E2C-B20F-569B62ECFEAB}"/>
    <dgm:cxn modelId="{CB58C36F-5777-48CC-9F51-6E16908828C9}" srcId="{06B57589-9D32-49FE-8E18-B1B7A14FD1D8}" destId="{16BB4210-B818-4B22-B61B-C5C0A6892D45}" srcOrd="2" destOrd="0" parTransId="{0CECE888-A077-434B-A1F9-151A92BE3C1B}" sibTransId="{0C773A33-6311-4F1B-8123-3424D3E81009}"/>
    <dgm:cxn modelId="{7FC3AA41-3BAE-4209-B46E-1BB7AFCCCCFD}" type="presParOf" srcId="{907FDB4B-1DC7-4A2C-B1D0-1DA0E9CD7CDC}" destId="{14D039EF-DBB3-4D22-A64E-620DAF611DC9}" srcOrd="0" destOrd="0" presId="urn:microsoft.com/office/officeart/2005/8/layout/vList2"/>
    <dgm:cxn modelId="{A37C8115-8A98-4226-83AD-A427C2C30E5B}" type="presParOf" srcId="{907FDB4B-1DC7-4A2C-B1D0-1DA0E9CD7CDC}" destId="{669B6D39-8006-4308-A4E4-B32B16C03DF7}" srcOrd="1" destOrd="0" presId="urn:microsoft.com/office/officeart/2005/8/layout/vList2"/>
    <dgm:cxn modelId="{F897206C-9F90-4FD4-BE4F-391CE87CD68E}" type="presParOf" srcId="{907FDB4B-1DC7-4A2C-B1D0-1DA0E9CD7CDC}" destId="{78CD5B4C-442D-486D-9A04-A1BC60955B08}" srcOrd="2" destOrd="0" presId="urn:microsoft.com/office/officeart/2005/8/layout/vList2"/>
    <dgm:cxn modelId="{38BAB358-42E1-40E1-9A63-4A7267452DE8}" type="presParOf" srcId="{907FDB4B-1DC7-4A2C-B1D0-1DA0E9CD7CDC}" destId="{7FA4C091-9A61-4A81-AAF5-8E0672A8658F}" srcOrd="3" destOrd="0" presId="urn:microsoft.com/office/officeart/2005/8/layout/vList2"/>
    <dgm:cxn modelId="{87F4809B-D284-459C-B6D6-EAA0E5C1831A}" type="presParOf" srcId="{907FDB4B-1DC7-4A2C-B1D0-1DA0E9CD7CDC}" destId="{45A20426-30DD-4479-A469-5CFAEBFBE2C5}" srcOrd="4" destOrd="0" presId="urn:microsoft.com/office/officeart/2005/8/layout/vList2"/>
    <dgm:cxn modelId="{44418831-58A2-4600-A68A-770B1667A7EE}" type="presParOf" srcId="{907FDB4B-1DC7-4A2C-B1D0-1DA0E9CD7CDC}" destId="{7F3FF3BC-FA90-4BEA-A97D-A12354A742B7}" srcOrd="5" destOrd="0" presId="urn:microsoft.com/office/officeart/2005/8/layout/vList2"/>
    <dgm:cxn modelId="{DED25214-0343-4003-9401-6417A163DC52}" type="presParOf" srcId="{907FDB4B-1DC7-4A2C-B1D0-1DA0E9CD7CDC}" destId="{4D0C4601-3BDC-4EA8-88F6-8C54DF7FDB20}" srcOrd="6" destOrd="0" presId="urn:microsoft.com/office/officeart/2005/8/layout/vList2"/>
    <dgm:cxn modelId="{F5FE52E8-EF33-4515-8479-F0B7B43BA331}" type="presParOf" srcId="{907FDB4B-1DC7-4A2C-B1D0-1DA0E9CD7CDC}" destId="{68EE1F09-3361-47BD-B419-72943D7F426B}" srcOrd="7" destOrd="0" presId="urn:microsoft.com/office/officeart/2005/8/layout/vList2"/>
    <dgm:cxn modelId="{5B991BEF-AA63-4E46-A239-396D3EFAB0D5}" type="presParOf" srcId="{907FDB4B-1DC7-4A2C-B1D0-1DA0E9CD7CDC}" destId="{4ACD34B1-57ED-4A52-82D8-FA2CE91A452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8A90B-F313-49F3-9D2B-F521BBEA9188}">
      <dsp:nvSpPr>
        <dsp:cNvPr id="0" name=""/>
        <dsp:cNvSpPr/>
      </dsp:nvSpPr>
      <dsp:spPr>
        <a:xfrm>
          <a:off x="2479651" y="1297817"/>
          <a:ext cx="1754371" cy="304477"/>
        </a:xfrm>
        <a:custGeom>
          <a:avLst/>
          <a:gdLst/>
          <a:ahLst/>
          <a:cxnLst/>
          <a:rect l="0" t="0" r="0" b="0"/>
          <a:pathLst>
            <a:path>
              <a:moveTo>
                <a:pt x="0" y="0"/>
              </a:moveTo>
              <a:lnTo>
                <a:pt x="0" y="152238"/>
              </a:lnTo>
              <a:lnTo>
                <a:pt x="1754371" y="152238"/>
              </a:lnTo>
              <a:lnTo>
                <a:pt x="1754371" y="304477"/>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ADF56FD9-AF34-4062-ADA2-B8507B2A6DA0}">
      <dsp:nvSpPr>
        <dsp:cNvPr id="0" name=""/>
        <dsp:cNvSpPr/>
      </dsp:nvSpPr>
      <dsp:spPr>
        <a:xfrm>
          <a:off x="2433931" y="1297817"/>
          <a:ext cx="91440" cy="304477"/>
        </a:xfrm>
        <a:custGeom>
          <a:avLst/>
          <a:gdLst/>
          <a:ahLst/>
          <a:cxnLst/>
          <a:rect l="0" t="0" r="0" b="0"/>
          <a:pathLst>
            <a:path>
              <a:moveTo>
                <a:pt x="45720" y="0"/>
              </a:moveTo>
              <a:lnTo>
                <a:pt x="45720" y="304477"/>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1BA50FF8-2B58-44D9-BE17-49367A603CF8}">
      <dsp:nvSpPr>
        <dsp:cNvPr id="0" name=""/>
        <dsp:cNvSpPr/>
      </dsp:nvSpPr>
      <dsp:spPr>
        <a:xfrm>
          <a:off x="725279" y="1297817"/>
          <a:ext cx="1754371" cy="304477"/>
        </a:xfrm>
        <a:custGeom>
          <a:avLst/>
          <a:gdLst/>
          <a:ahLst/>
          <a:cxnLst/>
          <a:rect l="0" t="0" r="0" b="0"/>
          <a:pathLst>
            <a:path>
              <a:moveTo>
                <a:pt x="1754371" y="0"/>
              </a:moveTo>
              <a:lnTo>
                <a:pt x="1754371" y="152238"/>
              </a:lnTo>
              <a:lnTo>
                <a:pt x="0" y="152238"/>
              </a:lnTo>
              <a:lnTo>
                <a:pt x="0" y="304477"/>
              </a:lnTo>
            </a:path>
          </a:pathLst>
        </a:custGeom>
        <a:noFill/>
        <a:ln w="254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8987D0CD-C8F6-4B70-943A-0A7D498BF58E}">
      <dsp:nvSpPr>
        <dsp:cNvPr id="0" name=""/>
        <dsp:cNvSpPr/>
      </dsp:nvSpPr>
      <dsp:spPr>
        <a:xfrm>
          <a:off x="1754704" y="572870"/>
          <a:ext cx="1449893" cy="72494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hr-HR" sz="2000" kern="1200" dirty="0" smtClean="0"/>
            <a:t>HLAPB</a:t>
          </a:r>
        </a:p>
        <a:p>
          <a:pPr lvl="0" algn="ctr" defTabSz="889000">
            <a:lnSpc>
              <a:spcPct val="90000"/>
            </a:lnSpc>
            <a:spcBef>
              <a:spcPct val="0"/>
            </a:spcBef>
            <a:spcAft>
              <a:spcPct val="35000"/>
            </a:spcAft>
          </a:pPr>
          <a:r>
            <a:rPr lang="hr-HR" sz="2000" kern="1200" dirty="0" smtClean="0"/>
            <a:t>(ASM 1)</a:t>
          </a:r>
          <a:endParaRPr lang="hr-HR" sz="2000" kern="1200" dirty="0"/>
        </a:p>
      </dsp:txBody>
      <dsp:txXfrm>
        <a:off x="1754704" y="572870"/>
        <a:ext cx="1449893" cy="724946"/>
      </dsp:txXfrm>
    </dsp:sp>
    <dsp:sp modelId="{7C869B3A-F1B9-42CC-8654-EBCEFE5287CA}">
      <dsp:nvSpPr>
        <dsp:cNvPr id="0" name=""/>
        <dsp:cNvSpPr/>
      </dsp:nvSpPr>
      <dsp:spPr>
        <a:xfrm>
          <a:off x="332" y="1602295"/>
          <a:ext cx="1449893" cy="72494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hr-HR" sz="2000" kern="1200" dirty="0" smtClean="0"/>
            <a:t>CIV AA</a:t>
          </a:r>
          <a:endParaRPr lang="hr-HR" sz="2000" kern="1200" dirty="0"/>
        </a:p>
      </dsp:txBody>
      <dsp:txXfrm>
        <a:off x="332" y="1602295"/>
        <a:ext cx="1449893" cy="724946"/>
      </dsp:txXfrm>
    </dsp:sp>
    <dsp:sp modelId="{9660D224-7C7B-49E0-A54D-760AD3EE197D}">
      <dsp:nvSpPr>
        <dsp:cNvPr id="0" name=""/>
        <dsp:cNvSpPr/>
      </dsp:nvSpPr>
      <dsp:spPr>
        <a:xfrm>
          <a:off x="1754704" y="1602295"/>
          <a:ext cx="1449893" cy="72494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hr-HR" sz="2000" kern="1200" dirty="0" smtClean="0"/>
            <a:t>AMC</a:t>
          </a:r>
          <a:endParaRPr lang="hr-HR" sz="2000" kern="1200" dirty="0"/>
        </a:p>
      </dsp:txBody>
      <dsp:txXfrm>
        <a:off x="1754704" y="1602295"/>
        <a:ext cx="1449893" cy="724946"/>
      </dsp:txXfrm>
    </dsp:sp>
    <dsp:sp modelId="{4BA2289B-0C59-451E-8DD4-0398751F856F}">
      <dsp:nvSpPr>
        <dsp:cNvPr id="0" name=""/>
        <dsp:cNvSpPr/>
      </dsp:nvSpPr>
      <dsp:spPr>
        <a:xfrm>
          <a:off x="3509075" y="1602295"/>
          <a:ext cx="1449893" cy="72494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hr-HR" sz="2000" kern="1200" dirty="0" smtClean="0"/>
            <a:t>MIL AA</a:t>
          </a:r>
          <a:endParaRPr lang="hr-HR" sz="2000" kern="1200" dirty="0"/>
        </a:p>
      </dsp:txBody>
      <dsp:txXfrm>
        <a:off x="3509075" y="1602295"/>
        <a:ext cx="1449893" cy="724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F6EAF-93DB-4965-86BF-1F86B370C49A}">
      <dsp:nvSpPr>
        <dsp:cNvPr id="0" name=""/>
        <dsp:cNvSpPr/>
      </dsp:nvSpPr>
      <dsp:spPr>
        <a:xfrm>
          <a:off x="3978269" y="2470065"/>
          <a:ext cx="3114437" cy="3114437"/>
        </a:xfrm>
        <a:prstGeom prst="gear9">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lvl="0" algn="ctr" defTabSz="577850">
            <a:lnSpc>
              <a:spcPct val="90000"/>
            </a:lnSpc>
            <a:spcBef>
              <a:spcPct val="0"/>
            </a:spcBef>
            <a:spcAft>
              <a:spcPct val="35000"/>
            </a:spcAft>
          </a:pPr>
          <a:r>
            <a:rPr lang="hr-HR" sz="1300" b="1" kern="1200" dirty="0" smtClean="0">
              <a:effectLst>
                <a:outerShdw blurRad="38100" dist="38100" dir="2700000" algn="tl">
                  <a:srgbClr val="000000">
                    <a:alpha val="43137"/>
                  </a:srgbClr>
                </a:outerShdw>
              </a:effectLst>
            </a:rPr>
            <a:t>MODULAR, FLEXIBLE ENVIRONMENT</a:t>
          </a:r>
          <a:endParaRPr lang="hr-HR" sz="1300" b="1" kern="1200" dirty="0">
            <a:effectLst>
              <a:outerShdw blurRad="38100" dist="38100" dir="2700000" algn="tl">
                <a:srgbClr val="000000">
                  <a:alpha val="43137"/>
                </a:srgbClr>
              </a:outerShdw>
            </a:effectLst>
          </a:endParaRPr>
        </a:p>
      </dsp:txBody>
      <dsp:txXfrm>
        <a:off x="4604409" y="3199607"/>
        <a:ext cx="1862157" cy="1600885"/>
      </dsp:txXfrm>
    </dsp:sp>
    <dsp:sp modelId="{4D025D7A-3EDD-44DE-AC67-933EB5A2CC0A}">
      <dsp:nvSpPr>
        <dsp:cNvPr id="0" name=""/>
        <dsp:cNvSpPr/>
      </dsp:nvSpPr>
      <dsp:spPr>
        <a:xfrm>
          <a:off x="1691406" y="1812036"/>
          <a:ext cx="2265045" cy="2265045"/>
        </a:xfrm>
        <a:prstGeom prst="gear6">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lvl="0" algn="ctr" defTabSz="577850">
            <a:lnSpc>
              <a:spcPct val="90000"/>
            </a:lnSpc>
            <a:spcBef>
              <a:spcPct val="0"/>
            </a:spcBef>
            <a:spcAft>
              <a:spcPct val="35000"/>
            </a:spcAft>
          </a:pPr>
          <a:r>
            <a:rPr lang="hr-HR" sz="1300" b="1" kern="1200" dirty="0" smtClean="0">
              <a:effectLst>
                <a:outerShdw blurRad="38100" dist="38100" dir="2700000" algn="tl">
                  <a:srgbClr val="000000">
                    <a:alpha val="43137"/>
                  </a:srgbClr>
                </a:outerShdw>
              </a:effectLst>
            </a:rPr>
            <a:t>ASM ORGANIZATION &amp;</a:t>
          </a:r>
        </a:p>
        <a:p>
          <a:pPr lvl="0" algn="ctr" defTabSz="577850">
            <a:lnSpc>
              <a:spcPct val="90000"/>
            </a:lnSpc>
            <a:spcBef>
              <a:spcPct val="0"/>
            </a:spcBef>
            <a:spcAft>
              <a:spcPct val="35000"/>
            </a:spcAft>
          </a:pPr>
          <a:r>
            <a:rPr lang="hr-HR" sz="1300" b="1" kern="1200" dirty="0" smtClean="0">
              <a:effectLst>
                <a:outerShdw blurRad="38100" dist="38100" dir="2700000" algn="tl">
                  <a:srgbClr val="000000">
                    <a:alpha val="43137"/>
                  </a:srgbClr>
                </a:outerShdw>
              </a:effectLst>
            </a:rPr>
            <a:t>PROCEDURES</a:t>
          </a:r>
          <a:endParaRPr lang="hr-HR" sz="1300" b="1" kern="1200" dirty="0">
            <a:effectLst>
              <a:outerShdw blurRad="38100" dist="38100" dir="2700000" algn="tl">
                <a:srgbClr val="000000">
                  <a:alpha val="43137"/>
                </a:srgbClr>
              </a:outerShdw>
            </a:effectLst>
          </a:endParaRPr>
        </a:p>
      </dsp:txBody>
      <dsp:txXfrm>
        <a:off x="2261638" y="2385714"/>
        <a:ext cx="1124581" cy="1117689"/>
      </dsp:txXfrm>
    </dsp:sp>
    <dsp:sp modelId="{92A6D2BE-0DE3-4211-B8A1-666527573DA5}">
      <dsp:nvSpPr>
        <dsp:cNvPr id="0" name=""/>
        <dsp:cNvSpPr/>
      </dsp:nvSpPr>
      <dsp:spPr>
        <a:xfrm rot="20700000">
          <a:off x="2960063" y="249386"/>
          <a:ext cx="2219281" cy="2219281"/>
        </a:xfrm>
        <a:prstGeom prst="gear6">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sp3d extrusionH="28000" prstMaterial="matte"/>
        </a:bodyPr>
        <a:lstStyle/>
        <a:p>
          <a:pPr lvl="0" algn="ctr" defTabSz="577850">
            <a:lnSpc>
              <a:spcPct val="90000"/>
            </a:lnSpc>
            <a:spcBef>
              <a:spcPct val="0"/>
            </a:spcBef>
            <a:spcAft>
              <a:spcPct val="35000"/>
            </a:spcAft>
          </a:pPr>
          <a:r>
            <a:rPr lang="hr-HR" sz="1300" b="1" kern="1200" dirty="0" smtClean="0">
              <a:effectLst>
                <a:outerShdw blurRad="38100" dist="38100" dir="2700000" algn="tl">
                  <a:srgbClr val="000000">
                    <a:alpha val="43137"/>
                  </a:srgbClr>
                </a:outerShdw>
              </a:effectLst>
            </a:rPr>
            <a:t>ASM TOOLS</a:t>
          </a:r>
          <a:endParaRPr lang="hr-HR" sz="1300" b="1" kern="1200" dirty="0">
            <a:effectLst>
              <a:outerShdw blurRad="38100" dist="38100" dir="2700000" algn="tl">
                <a:srgbClr val="000000">
                  <a:alpha val="43137"/>
                </a:srgbClr>
              </a:outerShdw>
            </a:effectLst>
          </a:endParaRPr>
        </a:p>
      </dsp:txBody>
      <dsp:txXfrm rot="-20700000">
        <a:off x="3446816" y="736139"/>
        <a:ext cx="1245774" cy="1245774"/>
      </dsp:txXfrm>
    </dsp:sp>
    <dsp:sp modelId="{95BB2772-E446-49F1-90CD-CA6217C30DB0}">
      <dsp:nvSpPr>
        <dsp:cNvPr id="0" name=""/>
        <dsp:cNvSpPr/>
      </dsp:nvSpPr>
      <dsp:spPr>
        <a:xfrm>
          <a:off x="3280410" y="2068799"/>
          <a:ext cx="3986479" cy="3986479"/>
        </a:xfrm>
        <a:prstGeom prst="circularArrow">
          <a:avLst>
            <a:gd name="adj1" fmla="val 4688"/>
            <a:gd name="adj2" fmla="val 299029"/>
            <a:gd name="adj3" fmla="val 2542814"/>
            <a:gd name="adj4" fmla="val 15805019"/>
            <a:gd name="adj5" fmla="val 5469"/>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3DC9413-4098-4668-B6C7-A176691B2AEB}">
      <dsp:nvSpPr>
        <dsp:cNvPr id="0" name=""/>
        <dsp:cNvSpPr/>
      </dsp:nvSpPr>
      <dsp:spPr>
        <a:xfrm>
          <a:off x="1290271" y="1304566"/>
          <a:ext cx="2896426" cy="2896426"/>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06689AC8-270A-4EE3-9C04-7F4F0F486F72}">
      <dsp:nvSpPr>
        <dsp:cNvPr id="0" name=""/>
        <dsp:cNvSpPr/>
      </dsp:nvSpPr>
      <dsp:spPr>
        <a:xfrm>
          <a:off x="2446720" y="-243021"/>
          <a:ext cx="3122931" cy="3122931"/>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AB683-D23B-42BB-9D58-CD4A04F670B1}">
      <dsp:nvSpPr>
        <dsp:cNvPr id="0" name=""/>
        <dsp:cNvSpPr/>
      </dsp:nvSpPr>
      <dsp:spPr>
        <a:xfrm>
          <a:off x="305679" y="490645"/>
          <a:ext cx="2036279" cy="2036279"/>
        </a:xfrm>
        <a:prstGeom prst="blockArc">
          <a:avLst>
            <a:gd name="adj1" fmla="val 10800000"/>
            <a:gd name="adj2" fmla="val 16200000"/>
            <a:gd name="adj3" fmla="val 464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E3130BE-23D2-4697-A855-B8AD812660CF}">
      <dsp:nvSpPr>
        <dsp:cNvPr id="0" name=""/>
        <dsp:cNvSpPr/>
      </dsp:nvSpPr>
      <dsp:spPr>
        <a:xfrm>
          <a:off x="305679" y="490645"/>
          <a:ext cx="2036279" cy="2036279"/>
        </a:xfrm>
        <a:prstGeom prst="blockArc">
          <a:avLst>
            <a:gd name="adj1" fmla="val 5400000"/>
            <a:gd name="adj2" fmla="val 10800000"/>
            <a:gd name="adj3" fmla="val 464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DF575A-F4EC-458C-BFDF-2DBD495C8BC4}">
      <dsp:nvSpPr>
        <dsp:cNvPr id="0" name=""/>
        <dsp:cNvSpPr/>
      </dsp:nvSpPr>
      <dsp:spPr>
        <a:xfrm>
          <a:off x="305679" y="490645"/>
          <a:ext cx="2036279" cy="2036279"/>
        </a:xfrm>
        <a:prstGeom prst="blockArc">
          <a:avLst>
            <a:gd name="adj1" fmla="val 0"/>
            <a:gd name="adj2" fmla="val 5400000"/>
            <a:gd name="adj3" fmla="val 464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AB5C8E6-AE46-40E2-AEE9-E0A8E2D28E3A}">
      <dsp:nvSpPr>
        <dsp:cNvPr id="0" name=""/>
        <dsp:cNvSpPr/>
      </dsp:nvSpPr>
      <dsp:spPr>
        <a:xfrm>
          <a:off x="305679" y="490645"/>
          <a:ext cx="2036279" cy="2036279"/>
        </a:xfrm>
        <a:prstGeom prst="blockArc">
          <a:avLst>
            <a:gd name="adj1" fmla="val 16200000"/>
            <a:gd name="adj2" fmla="val 0"/>
            <a:gd name="adj3" fmla="val 464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BF3837F-5036-4D57-9B6D-7EB4F19FE1AE}">
      <dsp:nvSpPr>
        <dsp:cNvPr id="0" name=""/>
        <dsp:cNvSpPr/>
      </dsp:nvSpPr>
      <dsp:spPr>
        <a:xfrm>
          <a:off x="855181" y="1040148"/>
          <a:ext cx="937274" cy="93727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hr-HR" sz="2300" kern="1200" dirty="0" smtClean="0"/>
            <a:t>CDM</a:t>
          </a:r>
          <a:endParaRPr lang="hr-HR" sz="2300" kern="1200" dirty="0"/>
        </a:p>
      </dsp:txBody>
      <dsp:txXfrm>
        <a:off x="992442" y="1177409"/>
        <a:ext cx="662752" cy="662752"/>
      </dsp:txXfrm>
    </dsp:sp>
    <dsp:sp modelId="{C742C9D6-D80D-4311-A871-75094F37DAA7}">
      <dsp:nvSpPr>
        <dsp:cNvPr id="0" name=""/>
        <dsp:cNvSpPr/>
      </dsp:nvSpPr>
      <dsp:spPr>
        <a:xfrm>
          <a:off x="995773" y="186219"/>
          <a:ext cx="656091" cy="6560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r-HR" sz="1300" kern="1200" dirty="0" smtClean="0"/>
            <a:t>USERS</a:t>
          </a:r>
          <a:endParaRPr lang="hr-HR" sz="1300" kern="1200" dirty="0"/>
        </a:p>
      </dsp:txBody>
      <dsp:txXfrm>
        <a:off x="1091855" y="282301"/>
        <a:ext cx="463927" cy="463927"/>
      </dsp:txXfrm>
    </dsp:sp>
    <dsp:sp modelId="{068D387E-EB1F-4652-B46D-F4F1224E7AF8}">
      <dsp:nvSpPr>
        <dsp:cNvPr id="0" name=""/>
        <dsp:cNvSpPr/>
      </dsp:nvSpPr>
      <dsp:spPr>
        <a:xfrm>
          <a:off x="1990293" y="1180739"/>
          <a:ext cx="656091" cy="6560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r-HR" sz="1300" kern="1200" dirty="0" smtClean="0"/>
            <a:t>AA, AMC</a:t>
          </a:r>
          <a:endParaRPr lang="hr-HR" sz="1300" kern="1200" dirty="0"/>
        </a:p>
      </dsp:txBody>
      <dsp:txXfrm>
        <a:off x="2086375" y="1276821"/>
        <a:ext cx="463927" cy="463927"/>
      </dsp:txXfrm>
    </dsp:sp>
    <dsp:sp modelId="{723424D2-1B6C-4827-8990-45D7333B1B94}">
      <dsp:nvSpPr>
        <dsp:cNvPr id="0" name=""/>
        <dsp:cNvSpPr/>
      </dsp:nvSpPr>
      <dsp:spPr>
        <a:xfrm>
          <a:off x="995773" y="2175259"/>
          <a:ext cx="656091" cy="6560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r-HR" sz="1300" kern="1200" dirty="0" smtClean="0"/>
            <a:t>FMP</a:t>
          </a:r>
          <a:endParaRPr lang="hr-HR" sz="1300" kern="1200" dirty="0"/>
        </a:p>
      </dsp:txBody>
      <dsp:txXfrm>
        <a:off x="1091855" y="2271341"/>
        <a:ext cx="463927" cy="463927"/>
      </dsp:txXfrm>
    </dsp:sp>
    <dsp:sp modelId="{BD40856D-6C3C-40B1-9FAC-4B19A0EE0D56}">
      <dsp:nvSpPr>
        <dsp:cNvPr id="0" name=""/>
        <dsp:cNvSpPr/>
      </dsp:nvSpPr>
      <dsp:spPr>
        <a:xfrm>
          <a:off x="1252" y="1180739"/>
          <a:ext cx="656091" cy="6560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hr-HR" sz="1300" kern="1200" dirty="0" smtClean="0"/>
            <a:t>ATC</a:t>
          </a:r>
          <a:endParaRPr lang="hr-HR" sz="1300" kern="1200" dirty="0"/>
        </a:p>
      </dsp:txBody>
      <dsp:txXfrm>
        <a:off x="97334" y="1276821"/>
        <a:ext cx="463927" cy="4639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AB683-D23B-42BB-9D58-CD4A04F670B1}">
      <dsp:nvSpPr>
        <dsp:cNvPr id="0" name=""/>
        <dsp:cNvSpPr/>
      </dsp:nvSpPr>
      <dsp:spPr>
        <a:xfrm>
          <a:off x="305679" y="490645"/>
          <a:ext cx="2036279" cy="2036279"/>
        </a:xfrm>
        <a:prstGeom prst="blockArc">
          <a:avLst>
            <a:gd name="adj1" fmla="val 10800000"/>
            <a:gd name="adj2" fmla="val 16200000"/>
            <a:gd name="adj3" fmla="val 464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E3130BE-23D2-4697-A855-B8AD812660CF}">
      <dsp:nvSpPr>
        <dsp:cNvPr id="0" name=""/>
        <dsp:cNvSpPr/>
      </dsp:nvSpPr>
      <dsp:spPr>
        <a:xfrm>
          <a:off x="305679" y="490645"/>
          <a:ext cx="2036279" cy="2036279"/>
        </a:xfrm>
        <a:prstGeom prst="blockArc">
          <a:avLst>
            <a:gd name="adj1" fmla="val 5400000"/>
            <a:gd name="adj2" fmla="val 10800000"/>
            <a:gd name="adj3" fmla="val 464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DF575A-F4EC-458C-BFDF-2DBD495C8BC4}">
      <dsp:nvSpPr>
        <dsp:cNvPr id="0" name=""/>
        <dsp:cNvSpPr/>
      </dsp:nvSpPr>
      <dsp:spPr>
        <a:xfrm>
          <a:off x="305679" y="490645"/>
          <a:ext cx="2036279" cy="2036279"/>
        </a:xfrm>
        <a:prstGeom prst="blockArc">
          <a:avLst>
            <a:gd name="adj1" fmla="val 0"/>
            <a:gd name="adj2" fmla="val 5400000"/>
            <a:gd name="adj3" fmla="val 464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AB5C8E6-AE46-40E2-AEE9-E0A8E2D28E3A}">
      <dsp:nvSpPr>
        <dsp:cNvPr id="0" name=""/>
        <dsp:cNvSpPr/>
      </dsp:nvSpPr>
      <dsp:spPr>
        <a:xfrm>
          <a:off x="305679" y="490645"/>
          <a:ext cx="2036279" cy="2036279"/>
        </a:xfrm>
        <a:prstGeom prst="blockArc">
          <a:avLst>
            <a:gd name="adj1" fmla="val 16200000"/>
            <a:gd name="adj2" fmla="val 0"/>
            <a:gd name="adj3" fmla="val 464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BF3837F-5036-4D57-9B6D-7EB4F19FE1AE}">
      <dsp:nvSpPr>
        <dsp:cNvPr id="0" name=""/>
        <dsp:cNvSpPr/>
      </dsp:nvSpPr>
      <dsp:spPr>
        <a:xfrm>
          <a:off x="855181" y="1040148"/>
          <a:ext cx="937274" cy="93727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hr-HR" sz="2300" kern="1200" dirty="0" smtClean="0"/>
            <a:t>CDM</a:t>
          </a:r>
          <a:endParaRPr lang="hr-HR" sz="2300" kern="1200" dirty="0"/>
        </a:p>
      </dsp:txBody>
      <dsp:txXfrm>
        <a:off x="992442" y="1177409"/>
        <a:ext cx="662752" cy="662752"/>
      </dsp:txXfrm>
    </dsp:sp>
    <dsp:sp modelId="{C742C9D6-D80D-4311-A871-75094F37DAA7}">
      <dsp:nvSpPr>
        <dsp:cNvPr id="0" name=""/>
        <dsp:cNvSpPr/>
      </dsp:nvSpPr>
      <dsp:spPr>
        <a:xfrm>
          <a:off x="995773" y="186219"/>
          <a:ext cx="656091" cy="6560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r-HR" sz="1200" kern="1200" dirty="0" smtClean="0"/>
            <a:t>USERS</a:t>
          </a:r>
          <a:endParaRPr lang="hr-HR" sz="1200" kern="1200" dirty="0"/>
        </a:p>
      </dsp:txBody>
      <dsp:txXfrm>
        <a:off x="1091855" y="282301"/>
        <a:ext cx="463927" cy="463927"/>
      </dsp:txXfrm>
    </dsp:sp>
    <dsp:sp modelId="{068D387E-EB1F-4652-B46D-F4F1224E7AF8}">
      <dsp:nvSpPr>
        <dsp:cNvPr id="0" name=""/>
        <dsp:cNvSpPr/>
      </dsp:nvSpPr>
      <dsp:spPr>
        <a:xfrm>
          <a:off x="1990293" y="1180739"/>
          <a:ext cx="656091" cy="6560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r-HR" sz="1200" kern="1200" dirty="0" smtClean="0"/>
            <a:t>CESUP,</a:t>
          </a:r>
        </a:p>
        <a:p>
          <a:pPr lvl="0" algn="ctr" defTabSz="533400">
            <a:lnSpc>
              <a:spcPct val="90000"/>
            </a:lnSpc>
            <a:spcBef>
              <a:spcPct val="0"/>
            </a:spcBef>
            <a:spcAft>
              <a:spcPct val="35000"/>
            </a:spcAft>
          </a:pPr>
          <a:r>
            <a:rPr lang="hr-HR" sz="1200" kern="1200" dirty="0" smtClean="0"/>
            <a:t>AMC</a:t>
          </a:r>
          <a:endParaRPr lang="hr-HR" sz="1200" kern="1200" dirty="0"/>
        </a:p>
      </dsp:txBody>
      <dsp:txXfrm>
        <a:off x="2086375" y="1276821"/>
        <a:ext cx="463927" cy="463927"/>
      </dsp:txXfrm>
    </dsp:sp>
    <dsp:sp modelId="{723424D2-1B6C-4827-8990-45D7333B1B94}">
      <dsp:nvSpPr>
        <dsp:cNvPr id="0" name=""/>
        <dsp:cNvSpPr/>
      </dsp:nvSpPr>
      <dsp:spPr>
        <a:xfrm>
          <a:off x="995773" y="2175259"/>
          <a:ext cx="656091" cy="6560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r-HR" sz="1200" kern="1200" dirty="0" smtClean="0"/>
            <a:t>FMP</a:t>
          </a:r>
          <a:endParaRPr lang="hr-HR" sz="1200" kern="1200" dirty="0"/>
        </a:p>
      </dsp:txBody>
      <dsp:txXfrm>
        <a:off x="1091855" y="2271341"/>
        <a:ext cx="463927" cy="463927"/>
      </dsp:txXfrm>
    </dsp:sp>
    <dsp:sp modelId="{BD40856D-6C3C-40B1-9FAC-4B19A0EE0D56}">
      <dsp:nvSpPr>
        <dsp:cNvPr id="0" name=""/>
        <dsp:cNvSpPr/>
      </dsp:nvSpPr>
      <dsp:spPr>
        <a:xfrm>
          <a:off x="1252" y="1180739"/>
          <a:ext cx="656091" cy="65609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hr-HR" sz="1200" kern="1200" dirty="0" smtClean="0"/>
            <a:t>ATC</a:t>
          </a:r>
          <a:endParaRPr lang="hr-HR" sz="1200" kern="1200" dirty="0"/>
        </a:p>
      </dsp:txBody>
      <dsp:txXfrm>
        <a:off x="97334" y="1276821"/>
        <a:ext cx="463927" cy="4639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039EF-DBB3-4D22-A64E-620DAF611DC9}">
      <dsp:nvSpPr>
        <dsp:cNvPr id="0" name=""/>
        <dsp:cNvSpPr/>
      </dsp:nvSpPr>
      <dsp:spPr>
        <a:xfrm>
          <a:off x="0" y="350629"/>
          <a:ext cx="8229600" cy="78084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noProof="0" dirty="0" smtClean="0"/>
            <a:t>FUA/AFUA implemented in </a:t>
          </a:r>
          <a:r>
            <a:rPr lang="hr-HR" sz="1700" kern="1200" noProof="0" dirty="0" err="1" smtClean="0"/>
            <a:t>entire</a:t>
          </a:r>
          <a:r>
            <a:rPr lang="en-US" sz="1700" kern="1200" noProof="0" dirty="0" smtClean="0"/>
            <a:t> airspace</a:t>
          </a:r>
          <a:endParaRPr lang="en-US" sz="1700" kern="1200" noProof="0" dirty="0"/>
        </a:p>
      </dsp:txBody>
      <dsp:txXfrm>
        <a:off x="38118" y="388747"/>
        <a:ext cx="8153364" cy="704611"/>
      </dsp:txXfrm>
    </dsp:sp>
    <dsp:sp modelId="{78CD5B4C-442D-486D-9A04-A1BC60955B08}">
      <dsp:nvSpPr>
        <dsp:cNvPr id="0" name=""/>
        <dsp:cNvSpPr/>
      </dsp:nvSpPr>
      <dsp:spPr>
        <a:xfrm>
          <a:off x="0" y="2083472"/>
          <a:ext cx="8229600" cy="78084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noProof="0" dirty="0" smtClean="0"/>
            <a:t>Planning is realistic with</a:t>
          </a:r>
          <a:r>
            <a:rPr lang="hr-HR" sz="1700" kern="1200" noProof="0" dirty="0" smtClean="0"/>
            <a:t> a</a:t>
          </a:r>
          <a:r>
            <a:rPr lang="en-US" sz="1700" kern="1200" noProof="0" dirty="0" smtClean="0"/>
            <a:t> fast release process when there is no further need for segregation </a:t>
          </a:r>
          <a:endParaRPr lang="en-US" sz="1700" kern="1200" noProof="0" dirty="0"/>
        </a:p>
      </dsp:txBody>
      <dsp:txXfrm>
        <a:off x="38118" y="2121590"/>
        <a:ext cx="8153364" cy="704611"/>
      </dsp:txXfrm>
    </dsp:sp>
    <dsp:sp modelId="{45A20426-30DD-4479-A469-5CFAEBFBE2C5}">
      <dsp:nvSpPr>
        <dsp:cNvPr id="0" name=""/>
        <dsp:cNvSpPr/>
      </dsp:nvSpPr>
      <dsp:spPr>
        <a:xfrm>
          <a:off x="0" y="2967002"/>
          <a:ext cx="8229600" cy="78084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hr-HR" sz="1700" kern="1200" dirty="0" err="1" smtClean="0"/>
            <a:t>Improved</a:t>
          </a:r>
          <a:r>
            <a:rPr lang="hr-HR" sz="1700" kern="1200" dirty="0" smtClean="0"/>
            <a:t> </a:t>
          </a:r>
          <a:r>
            <a:rPr lang="hr-HR" sz="1700" kern="1200" dirty="0" err="1" smtClean="0"/>
            <a:t>safety</a:t>
          </a:r>
          <a:r>
            <a:rPr lang="hr-HR" sz="1700" kern="1200" dirty="0" smtClean="0"/>
            <a:t> </a:t>
          </a:r>
          <a:r>
            <a:rPr lang="hr-HR" sz="1700" kern="1200" dirty="0" err="1" smtClean="0"/>
            <a:t>of</a:t>
          </a:r>
          <a:r>
            <a:rPr lang="hr-HR" sz="1700" kern="1200" dirty="0" smtClean="0"/>
            <a:t> </a:t>
          </a:r>
          <a:r>
            <a:rPr lang="hr-HR" sz="1700" kern="1200" dirty="0" err="1" smtClean="0"/>
            <a:t>all</a:t>
          </a:r>
          <a:r>
            <a:rPr lang="hr-HR" sz="1700" kern="1200" dirty="0" smtClean="0"/>
            <a:t> </a:t>
          </a:r>
          <a:r>
            <a:rPr lang="hr-HR" sz="1700" kern="1200" dirty="0" err="1" smtClean="0"/>
            <a:t>users</a:t>
          </a:r>
          <a:r>
            <a:rPr lang="hr-HR" sz="1700" kern="1200" dirty="0" smtClean="0"/>
            <a:t> </a:t>
          </a:r>
          <a:endParaRPr lang="en-US" sz="1700" kern="1200" dirty="0"/>
        </a:p>
      </dsp:txBody>
      <dsp:txXfrm>
        <a:off x="38118" y="3005120"/>
        <a:ext cx="8153364" cy="704611"/>
      </dsp:txXfrm>
    </dsp:sp>
    <dsp:sp modelId="{4D0C4601-3BDC-4EA8-88F6-8C54DF7FDB20}">
      <dsp:nvSpPr>
        <dsp:cNvPr id="0" name=""/>
        <dsp:cNvSpPr/>
      </dsp:nvSpPr>
      <dsp:spPr>
        <a:xfrm>
          <a:off x="0" y="1216675"/>
          <a:ext cx="8229600" cy="78084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noProof="0" dirty="0" smtClean="0"/>
            <a:t>Airspace user</a:t>
          </a:r>
        </a:p>
        <a:p>
          <a:pPr lvl="0" algn="l" defTabSz="755650" rtl="0">
            <a:lnSpc>
              <a:spcPct val="90000"/>
            </a:lnSpc>
            <a:spcBef>
              <a:spcPct val="0"/>
            </a:spcBef>
            <a:spcAft>
              <a:spcPct val="35000"/>
            </a:spcAft>
          </a:pPr>
          <a:r>
            <a:rPr lang="en-US" sz="1700" kern="1200" noProof="0" dirty="0" smtClean="0"/>
            <a:t>Available airspace for all kind</a:t>
          </a:r>
          <a:r>
            <a:rPr lang="hr-HR" sz="1700" kern="1200" noProof="0" dirty="0" smtClean="0"/>
            <a:t>s</a:t>
          </a:r>
          <a:r>
            <a:rPr lang="en-US" sz="1700" kern="1200" noProof="0" dirty="0" smtClean="0"/>
            <a:t> of activities based on </a:t>
          </a:r>
          <a:r>
            <a:rPr lang="hr-HR" sz="1700" kern="1200" noProof="0" dirty="0" err="1" smtClean="0"/>
            <a:t>the</a:t>
          </a:r>
          <a:r>
            <a:rPr lang="hr-HR" sz="1700" kern="1200" noProof="0" dirty="0" smtClean="0"/>
            <a:t> </a:t>
          </a:r>
          <a:r>
            <a:rPr lang="en-US" sz="1700" kern="1200" noProof="0" dirty="0" smtClean="0"/>
            <a:t>actual needs (D-AMA, TRA, TSA)</a:t>
          </a:r>
          <a:endParaRPr lang="en-US" sz="1700" kern="1200" noProof="0" dirty="0"/>
        </a:p>
      </dsp:txBody>
      <dsp:txXfrm>
        <a:off x="38118" y="1254793"/>
        <a:ext cx="8153364" cy="704611"/>
      </dsp:txXfrm>
    </dsp:sp>
    <dsp:sp modelId="{4ACD34B1-57ED-4A52-82D8-FA2CE91A4529}">
      <dsp:nvSpPr>
        <dsp:cNvPr id="0" name=""/>
        <dsp:cNvSpPr/>
      </dsp:nvSpPr>
      <dsp:spPr>
        <a:xfrm>
          <a:off x="0" y="3825475"/>
          <a:ext cx="8229600" cy="78084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hr-HR" sz="1700" kern="1200" noProof="0" dirty="0" err="1" smtClean="0"/>
            <a:t>Increase</a:t>
          </a:r>
          <a:r>
            <a:rPr lang="hr-HR" sz="1700" kern="1200" noProof="0" dirty="0" smtClean="0"/>
            <a:t> </a:t>
          </a:r>
          <a:r>
            <a:rPr lang="hr-HR" sz="1700" kern="1200" noProof="0" dirty="0" err="1" smtClean="0"/>
            <a:t>in</a:t>
          </a:r>
          <a:r>
            <a:rPr lang="hr-HR" sz="1700" kern="1200" noProof="0" dirty="0" smtClean="0"/>
            <a:t> </a:t>
          </a:r>
          <a:r>
            <a:rPr lang="hr-HR" sz="1700" kern="1200" noProof="0" dirty="0" err="1" smtClean="0"/>
            <a:t>potentially</a:t>
          </a:r>
          <a:r>
            <a:rPr lang="hr-HR" sz="1700" kern="1200" noProof="0" dirty="0" smtClean="0"/>
            <a:t> </a:t>
          </a:r>
          <a:r>
            <a:rPr lang="hr-HR" sz="1700" kern="1200" noProof="0" dirty="0" err="1" smtClean="0"/>
            <a:t>segregated</a:t>
          </a:r>
          <a:r>
            <a:rPr lang="hr-HR" sz="1700" kern="1200" noProof="0" dirty="0" smtClean="0"/>
            <a:t> </a:t>
          </a:r>
          <a:r>
            <a:rPr lang="hr-HR" sz="1700" kern="1200" noProof="0" dirty="0" err="1" smtClean="0"/>
            <a:t>airspace</a:t>
          </a:r>
          <a:r>
            <a:rPr lang="hr-HR" sz="1700" kern="1200" noProof="0" dirty="0" smtClean="0"/>
            <a:t> </a:t>
          </a:r>
          <a:r>
            <a:rPr lang="hr-HR" sz="1700" kern="1200" noProof="0" dirty="0" err="1" smtClean="0"/>
            <a:t>in</a:t>
          </a:r>
          <a:r>
            <a:rPr lang="hr-HR" sz="1700" kern="1200" noProof="0" dirty="0" smtClean="0"/>
            <a:t> </a:t>
          </a:r>
          <a:r>
            <a:rPr lang="hr-HR" sz="1700" kern="1200" noProof="0" dirty="0" err="1" smtClean="0"/>
            <a:t>practice</a:t>
          </a:r>
          <a:r>
            <a:rPr lang="hr-HR" sz="1700" kern="1200" noProof="0" dirty="0" smtClean="0"/>
            <a:t> </a:t>
          </a:r>
          <a:r>
            <a:rPr lang="hr-HR" sz="1700" kern="1200" noProof="0" dirty="0" err="1" smtClean="0"/>
            <a:t>means</a:t>
          </a:r>
          <a:r>
            <a:rPr lang="hr-HR" sz="1700" kern="1200" noProof="0" dirty="0" smtClean="0"/>
            <a:t> </a:t>
          </a:r>
          <a:r>
            <a:rPr lang="hr-HR" sz="1700" kern="1200" noProof="0" dirty="0" err="1" smtClean="0"/>
            <a:t>an</a:t>
          </a:r>
          <a:r>
            <a:rPr lang="hr-HR" sz="1700" kern="1200" noProof="0" dirty="0" smtClean="0"/>
            <a:t> </a:t>
          </a:r>
          <a:r>
            <a:rPr lang="hr-HR" sz="1700" kern="1200" noProof="0" dirty="0" err="1" smtClean="0"/>
            <a:t>opportunity</a:t>
          </a:r>
          <a:r>
            <a:rPr lang="hr-HR" sz="1700" kern="1200" noProof="0" dirty="0" smtClean="0"/>
            <a:t> for </a:t>
          </a:r>
          <a:r>
            <a:rPr lang="hr-HR" sz="1700" kern="1200" noProof="0" dirty="0" err="1" smtClean="0"/>
            <a:t>greater</a:t>
          </a:r>
          <a:r>
            <a:rPr lang="hr-HR" sz="1700" kern="1200" noProof="0" dirty="0" smtClean="0"/>
            <a:t> </a:t>
          </a:r>
          <a:r>
            <a:rPr lang="hr-HR" sz="1700" kern="1200" noProof="0" dirty="0" err="1" smtClean="0"/>
            <a:t>airspace</a:t>
          </a:r>
          <a:r>
            <a:rPr lang="hr-HR" sz="1700" kern="1200" noProof="0" dirty="0" smtClean="0"/>
            <a:t> </a:t>
          </a:r>
          <a:r>
            <a:rPr lang="hr-HR" sz="1700" kern="1200" noProof="0" dirty="0" err="1" smtClean="0"/>
            <a:t>efficiency</a:t>
          </a:r>
          <a:r>
            <a:rPr lang="hr-HR" sz="1700" kern="1200" noProof="0" dirty="0" smtClean="0"/>
            <a:t> at </a:t>
          </a:r>
          <a:r>
            <a:rPr lang="hr-HR" sz="1700" kern="1200" noProof="0" dirty="0" err="1" smtClean="0"/>
            <a:t>allocation</a:t>
          </a:r>
          <a:endParaRPr lang="en-US" sz="1700" kern="1200" noProof="0" dirty="0"/>
        </a:p>
      </dsp:txBody>
      <dsp:txXfrm>
        <a:off x="38118" y="3863593"/>
        <a:ext cx="8153364" cy="7046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D7192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A2D7147-E5DC-4FA6-8F90-C9ACA82F3172}" type="slidenum">
              <a:rPr lang="en-US" smtClean="0">
                <a:solidFill>
                  <a:prstClr val="black">
                    <a:tint val="75000"/>
                  </a:prstClr>
                </a:solidFill>
                <a:latin typeface="Arial" charset="0"/>
                <a:cs typeface="Arial" charset="0"/>
              </a:rPr>
              <a:pPr fontAlgn="base">
                <a:spcBef>
                  <a:spcPct val="0"/>
                </a:spcBef>
                <a:spcAft>
                  <a:spcPct val="0"/>
                </a:spcAft>
              </a:pPr>
              <a:t>‹#›</a:t>
            </a:fld>
            <a:endParaRPr lang="en-US">
              <a:solidFill>
                <a:prstClr val="black">
                  <a:tint val="75000"/>
                </a:prstClr>
              </a:solidFill>
              <a:latin typeface="Arial" charset="0"/>
              <a:cs typeface="Arial" charset="0"/>
            </a:endParaRPr>
          </a:p>
        </p:txBody>
      </p:sp>
      <p:pic>
        <p:nvPicPr>
          <p:cNvPr id="1026" name="Picture 2" descr="C:\Users\nkaramat\Desktop\CCL-logo-velik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8896" y="188595"/>
            <a:ext cx="1559744" cy="1408662"/>
          </a:xfrm>
          <a:prstGeom prst="roundRect">
            <a:avLst>
              <a:gd name="adj" fmla="val 797"/>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781331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A2D7147-E5DC-4FA6-8F90-C9ACA82F3172}" type="slidenum">
              <a:rPr lang="en-US" smtClean="0">
                <a:solidFill>
                  <a:prstClr val="black">
                    <a:tint val="75000"/>
                  </a:prstClr>
                </a:solidFill>
                <a:latin typeface="Arial" charset="0"/>
                <a:cs typeface="Arial" charset="0"/>
              </a:rPr>
              <a:pPr fontAlgn="base">
                <a:spcBef>
                  <a:spcPct val="0"/>
                </a:spcBef>
                <a:spcAft>
                  <a:spcPct val="0"/>
                </a:spcAft>
              </a:pPr>
              <a:t>‹#›</a:t>
            </a:fld>
            <a:endParaRPr lang="en-US">
              <a:solidFill>
                <a:prstClr val="black">
                  <a:tint val="75000"/>
                </a:prstClr>
              </a:solidFill>
              <a:latin typeface="Arial" charset="0"/>
              <a:cs typeface="Arial" charset="0"/>
            </a:endParaRPr>
          </a:p>
        </p:txBody>
      </p:sp>
      <p:sp>
        <p:nvSpPr>
          <p:cNvPr id="4" name="Title Placeholder 1"/>
          <p:cNvSpPr>
            <a:spLocks noGrp="1"/>
          </p:cNvSpPr>
          <p:nvPr>
            <p:ph type="title"/>
          </p:nvPr>
        </p:nvSpPr>
        <p:spPr>
          <a:xfrm>
            <a:off x="1295400" y="274638"/>
            <a:ext cx="10287000" cy="1143000"/>
          </a:xfrm>
          <a:prstGeom prst="rect">
            <a:avLst/>
          </a:prstGeom>
        </p:spPr>
        <p:txBody>
          <a:bodyPr vert="horz" lIns="91440" tIns="45720" rIns="91440" bIns="45720" rtlCol="0" anchor="ctr">
            <a:normAutofit/>
          </a:bodyPr>
          <a:lstStyle>
            <a:lvl1pPr algn="l">
              <a:defRPr/>
            </a:lvl1pPr>
          </a:lstStyle>
          <a:p>
            <a:r>
              <a:rPr lang="en-US" dirty="0" smtClean="0"/>
              <a:t>Click to edit Master title style</a:t>
            </a:r>
            <a:endParaRPr lang="en-US" dirty="0"/>
          </a:p>
        </p:txBody>
      </p:sp>
      <p:sp>
        <p:nvSpPr>
          <p:cNvPr id="7"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609600" y="692696"/>
            <a:ext cx="384043" cy="288032"/>
          </a:xfrm>
          <a:prstGeom prst="rect">
            <a:avLst/>
          </a:prstGeom>
          <a:solidFill>
            <a:srgbClr val="D7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59439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A2D7147-E5DC-4FA6-8F90-C9ACA82F3172}" type="slidenum">
              <a:rPr lang="en-US" smtClean="0">
                <a:solidFill>
                  <a:prstClr val="black">
                    <a:tint val="75000"/>
                  </a:prstClr>
                </a:solidFill>
                <a:latin typeface="Arial" charset="0"/>
                <a:cs typeface="Arial" charset="0"/>
              </a:rPr>
              <a:pPr fontAlgn="base">
                <a:spcBef>
                  <a:spcPct val="0"/>
                </a:spcBef>
                <a:spcAft>
                  <a:spcPct val="0"/>
                </a:spcAft>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2150085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A2D7147-E5DC-4FA6-8F90-C9ACA82F3172}" type="slidenum">
              <a:rPr lang="en-US" smtClean="0">
                <a:solidFill>
                  <a:prstClr val="black">
                    <a:tint val="75000"/>
                  </a:prstClr>
                </a:solidFill>
                <a:latin typeface="Arial" charset="0"/>
                <a:cs typeface="Arial" charset="0"/>
              </a:rPr>
              <a:pPr fontAlgn="base">
                <a:spcBef>
                  <a:spcPct val="0"/>
                </a:spcBef>
                <a:spcAft>
                  <a:spcPct val="0"/>
                </a:spcAft>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8464023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92416" y="4011051"/>
            <a:ext cx="4799584" cy="2849880"/>
          </a:xfrm>
          <a:prstGeom prst="rect">
            <a:avLst/>
          </a:prstGeom>
        </p:spPr>
      </p:pic>
      <p:sp>
        <p:nvSpPr>
          <p:cNvPr id="2" name="Title Placeholder 1"/>
          <p:cNvSpPr>
            <a:spLocks noGrp="1"/>
          </p:cNvSpPr>
          <p:nvPr>
            <p:ph type="title"/>
          </p:nvPr>
        </p:nvSpPr>
        <p:spPr>
          <a:xfrm>
            <a:off x="623392" y="274638"/>
            <a:ext cx="10959008"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D7147-E5DC-4FA6-8F90-C9ACA82F3172}" type="slidenum">
              <a:rPr lang="en-US" smtClean="0">
                <a:solidFill>
                  <a:prstClr val="black">
                    <a:tint val="75000"/>
                  </a:prstClr>
                </a:solidFill>
                <a:cs typeface="Arial" charset="0"/>
              </a:rPr>
              <a:pPr/>
              <a:t>‹#›</a:t>
            </a:fld>
            <a:endParaRPr lang="en-US">
              <a:solidFill>
                <a:prstClr val="black">
                  <a:tint val="75000"/>
                </a:prstClr>
              </a:solidFill>
              <a:cs typeface="Arial" charset="0"/>
            </a:endParaRPr>
          </a:p>
        </p:txBody>
      </p:sp>
      <p:pic>
        <p:nvPicPr>
          <p:cNvPr id="1026" name="Picture 2" descr="\\uran\FileServer\SIGURNOST-KVALITETA\_2_QMS\SLUŽBENI LOGOTIPI\CCL-logo-mali.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09601" y="6356351"/>
            <a:ext cx="893233" cy="33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36456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mc.crocontrol.hr/Current-situation-anonymous-use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6"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AFUA </a:t>
            </a:r>
            <a:r>
              <a:rPr lang="hr-HR" dirty="0" smtClean="0"/>
              <a:t>I</a:t>
            </a:r>
            <a:r>
              <a:rPr lang="en-US" dirty="0" err="1" smtClean="0"/>
              <a:t>mplementation</a:t>
            </a:r>
            <a:r>
              <a:rPr lang="en-US" dirty="0" smtClean="0"/>
              <a:t> </a:t>
            </a:r>
            <a:r>
              <a:rPr lang="en-US" dirty="0"/>
              <a:t>in Lower Airspace </a:t>
            </a:r>
            <a:r>
              <a:rPr lang="hr-HR" dirty="0" smtClean="0"/>
              <a:t>T</a:t>
            </a:r>
            <a:r>
              <a:rPr lang="en-US" dirty="0" err="1" smtClean="0"/>
              <a:t>hrough</a:t>
            </a:r>
            <a:r>
              <a:rPr lang="en-US" dirty="0" smtClean="0"/>
              <a:t> Modular </a:t>
            </a:r>
            <a:r>
              <a:rPr lang="en-US" dirty="0"/>
              <a:t>Flexible Structures</a:t>
            </a:r>
            <a:endParaRPr lang="hr-HR" dirty="0"/>
          </a:p>
        </p:txBody>
      </p:sp>
      <p:sp>
        <p:nvSpPr>
          <p:cNvPr id="3" name="Subtitle 2"/>
          <p:cNvSpPr>
            <a:spLocks noGrp="1"/>
          </p:cNvSpPr>
          <p:nvPr>
            <p:ph type="subTitle" idx="1"/>
          </p:nvPr>
        </p:nvSpPr>
        <p:spPr/>
        <p:txBody>
          <a:bodyPr/>
          <a:lstStyle/>
          <a:p>
            <a:r>
              <a:rPr lang="hr-HR" dirty="0" err="1" smtClean="0"/>
              <a:t>by</a:t>
            </a:r>
            <a:r>
              <a:rPr lang="hr-HR" dirty="0" smtClean="0"/>
              <a:t> </a:t>
            </a:r>
            <a:r>
              <a:rPr lang="en-US" dirty="0"/>
              <a:t>Ranko </a:t>
            </a:r>
            <a:r>
              <a:rPr lang="en-US" dirty="0" smtClean="0"/>
              <a:t>Vuica</a:t>
            </a:r>
            <a:r>
              <a:rPr lang="hr-HR" dirty="0" smtClean="0"/>
              <a:t> </a:t>
            </a:r>
            <a:r>
              <a:rPr lang="hr-HR" dirty="0" err="1" smtClean="0"/>
              <a:t>and</a:t>
            </a:r>
            <a:r>
              <a:rPr lang="en-US" dirty="0" smtClean="0"/>
              <a:t> </a:t>
            </a:r>
            <a:r>
              <a:rPr lang="en-US" dirty="0" err="1"/>
              <a:t>Željko</a:t>
            </a:r>
            <a:r>
              <a:rPr lang="en-US" dirty="0"/>
              <a:t> </a:t>
            </a:r>
            <a:r>
              <a:rPr lang="en-US" dirty="0" err="1" smtClean="0"/>
              <a:t>Savić</a:t>
            </a:r>
            <a:r>
              <a:rPr lang="en-US" dirty="0" smtClean="0"/>
              <a:t> </a:t>
            </a:r>
            <a:endParaRPr lang="hr-HR" dirty="0" smtClean="0"/>
          </a:p>
          <a:p>
            <a:r>
              <a:rPr lang="en-US" dirty="0" smtClean="0"/>
              <a:t>Croatia </a:t>
            </a:r>
            <a:r>
              <a:rPr lang="en-US" dirty="0"/>
              <a:t>Control </a:t>
            </a:r>
            <a:r>
              <a:rPr lang="hr-HR" dirty="0" smtClean="0"/>
              <a:t>L</a:t>
            </a:r>
            <a:r>
              <a:rPr lang="en-US" dirty="0" smtClean="0"/>
              <a:t>td</a:t>
            </a:r>
            <a:r>
              <a:rPr lang="en-US" dirty="0"/>
              <a:t>.</a:t>
            </a:r>
            <a:endParaRPr lang="hr-HR" dirty="0"/>
          </a:p>
        </p:txBody>
      </p:sp>
    </p:spTree>
    <p:extLst>
      <p:ext uri="{BB962C8B-B14F-4D97-AF65-F5344CB8AC3E}">
        <p14:creationId xmlns:p14="http://schemas.microsoft.com/office/powerpoint/2010/main" val="1815045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Purpose of </a:t>
            </a:r>
            <a:r>
              <a:rPr lang="pl-PL" dirty="0" err="1" smtClean="0"/>
              <a:t>Areas</a:t>
            </a:r>
            <a:endParaRPr lang="en-US" dirty="0"/>
          </a:p>
        </p:txBody>
      </p:sp>
      <p:sp>
        <p:nvSpPr>
          <p:cNvPr id="4" name="Content Placeholder 4"/>
          <p:cNvSpPr>
            <a:spLocks noGrp="1"/>
          </p:cNvSpPr>
          <p:nvPr>
            <p:ph idx="1"/>
          </p:nvPr>
        </p:nvSpPr>
        <p:spPr>
          <a:xfrm>
            <a:off x="17462" y="1374777"/>
            <a:ext cx="6878638" cy="5140323"/>
          </a:xfrm>
        </p:spPr>
        <p:txBody>
          <a:bodyPr>
            <a:normAutofit fontScale="55000" lnSpcReduction="20000"/>
          </a:bodyPr>
          <a:lstStyle/>
          <a:p>
            <a:pPr marL="0" indent="0">
              <a:buNone/>
            </a:pPr>
            <a:r>
              <a:rPr lang="en-US" b="1" dirty="0" smtClean="0">
                <a:effectLst>
                  <a:outerShdw blurRad="38100" dist="38100" dir="2700000" algn="tl">
                    <a:srgbClr val="000000">
                      <a:alpha val="43137"/>
                    </a:srgbClr>
                  </a:outerShdw>
                </a:effectLst>
              </a:rPr>
              <a:t>D AMA </a:t>
            </a:r>
          </a:p>
          <a:p>
            <a:pPr>
              <a:buFont typeface="Wingdings" panose="05000000000000000000" pitchFamily="2" charset="2"/>
              <a:buChar char="ü"/>
            </a:pPr>
            <a:r>
              <a:rPr lang="en-US" dirty="0" smtClean="0"/>
              <a:t>Applicable </a:t>
            </a:r>
            <a:r>
              <a:rPr lang="hr-HR" dirty="0" smtClean="0"/>
              <a:t>to</a:t>
            </a:r>
            <a:r>
              <a:rPr lang="en-US" dirty="0" smtClean="0"/>
              <a:t> all civil users who fly </a:t>
            </a:r>
            <a:r>
              <a:rPr lang="hr-HR" dirty="0" err="1" smtClean="0"/>
              <a:t>by</a:t>
            </a:r>
            <a:r>
              <a:rPr lang="en-US" dirty="0" smtClean="0"/>
              <a:t> the </a:t>
            </a:r>
            <a:r>
              <a:rPr lang="en-US" dirty="0"/>
              <a:t>"see and avoid" </a:t>
            </a:r>
            <a:r>
              <a:rPr lang="en-US" dirty="0" smtClean="0"/>
              <a:t>principle </a:t>
            </a:r>
          </a:p>
          <a:p>
            <a:pPr>
              <a:buFont typeface="Wingdings" panose="05000000000000000000" pitchFamily="2" charset="2"/>
              <a:buChar char="ü"/>
            </a:pPr>
            <a:r>
              <a:rPr lang="en-US" dirty="0" smtClean="0"/>
              <a:t>Class </a:t>
            </a:r>
            <a:r>
              <a:rPr lang="en-US" dirty="0"/>
              <a:t>"G" </a:t>
            </a:r>
            <a:r>
              <a:rPr lang="en-US" dirty="0" smtClean="0"/>
              <a:t>airspace</a:t>
            </a:r>
          </a:p>
          <a:p>
            <a:pPr>
              <a:buFont typeface="Wingdings" panose="05000000000000000000" pitchFamily="2" charset="2"/>
              <a:buChar char="ü"/>
            </a:pPr>
            <a:r>
              <a:rPr lang="en-US" dirty="0" smtClean="0"/>
              <a:t>Crossing of VFR </a:t>
            </a:r>
            <a:r>
              <a:rPr lang="hr-HR" dirty="0" err="1" smtClean="0"/>
              <a:t>traffic</a:t>
            </a:r>
            <a:r>
              <a:rPr lang="hr-HR" dirty="0" smtClean="0"/>
              <a:t> </a:t>
            </a:r>
            <a:r>
              <a:rPr lang="en-US" dirty="0" smtClean="0"/>
              <a:t>allowed with info about entering</a:t>
            </a:r>
            <a:r>
              <a:rPr lang="hr-HR" dirty="0" smtClean="0"/>
              <a:t> </a:t>
            </a:r>
            <a:r>
              <a:rPr lang="hr-HR" dirty="0" err="1" smtClean="0"/>
              <a:t>the</a:t>
            </a:r>
            <a:r>
              <a:rPr lang="en-US" dirty="0" smtClean="0"/>
              <a:t> "</a:t>
            </a:r>
            <a:r>
              <a:rPr lang="en-US" b="1" dirty="0" smtClean="0">
                <a:solidFill>
                  <a:srgbClr val="FF0000"/>
                </a:solidFill>
                <a:effectLst>
                  <a:outerShdw blurRad="38100" dist="38100" dir="2700000" algn="tl">
                    <a:srgbClr val="000000">
                      <a:alpha val="43137"/>
                    </a:srgbClr>
                  </a:outerShdw>
                </a:effectLst>
              </a:rPr>
              <a:t>G</a:t>
            </a:r>
            <a:r>
              <a:rPr lang="en-US" dirty="0" smtClean="0"/>
              <a:t>" class</a:t>
            </a:r>
            <a:r>
              <a:rPr lang="hr-HR" dirty="0" smtClean="0"/>
              <a:t> </a:t>
            </a:r>
            <a:r>
              <a:rPr lang="hr-HR" dirty="0" err="1" smtClean="0"/>
              <a:t>airspace</a:t>
            </a:r>
            <a:endParaRPr lang="en-US" dirty="0" smtClean="0"/>
          </a:p>
          <a:p>
            <a:pPr marL="0" indent="0">
              <a:buNone/>
            </a:pPr>
            <a:r>
              <a:rPr lang="en-US" b="1" dirty="0" smtClean="0">
                <a:effectLst>
                  <a:outerShdw blurRad="38100" dist="38100" dir="2700000" algn="tl">
                    <a:srgbClr val="000000">
                      <a:alpha val="43137"/>
                    </a:srgbClr>
                  </a:outerShdw>
                </a:effectLst>
              </a:rPr>
              <a:t>TRA</a:t>
            </a:r>
            <a:endParaRPr lang="en-US" dirty="0" smtClean="0">
              <a:effectLst>
                <a:outerShdw blurRad="38100" dist="38100" dir="2700000" algn="tl">
                  <a:srgbClr val="000000">
                    <a:alpha val="43137"/>
                  </a:srgbClr>
                </a:outerShdw>
              </a:effectLst>
            </a:endParaRPr>
          </a:p>
          <a:p>
            <a:pPr>
              <a:buFont typeface="Wingdings" panose="05000000000000000000" pitchFamily="2" charset="2"/>
              <a:buChar char="ü"/>
            </a:pPr>
            <a:r>
              <a:rPr lang="en-US" dirty="0" smtClean="0"/>
              <a:t>Applicable </a:t>
            </a:r>
            <a:r>
              <a:rPr lang="hr-HR" dirty="0" smtClean="0"/>
              <a:t>to</a:t>
            </a:r>
            <a:r>
              <a:rPr lang="en-US" dirty="0" smtClean="0"/>
              <a:t> civil and military users equipped for </a:t>
            </a:r>
            <a:r>
              <a:rPr lang="hr-HR" dirty="0" err="1" smtClean="0"/>
              <a:t>the</a:t>
            </a:r>
            <a:r>
              <a:rPr lang="hr-HR" dirty="0" smtClean="0"/>
              <a:t> </a:t>
            </a:r>
            <a:r>
              <a:rPr lang="en-US" dirty="0" smtClean="0"/>
              <a:t>RMZ, TMZ </a:t>
            </a:r>
          </a:p>
          <a:p>
            <a:pPr>
              <a:buFont typeface="Wingdings" panose="05000000000000000000" pitchFamily="2" charset="2"/>
              <a:buChar char="ü"/>
            </a:pPr>
            <a:r>
              <a:rPr lang="en-US" dirty="0" smtClean="0"/>
              <a:t>Airspace retains </a:t>
            </a:r>
            <a:r>
              <a:rPr lang="hr-HR" dirty="0" err="1" smtClean="0"/>
              <a:t>the</a:t>
            </a:r>
            <a:r>
              <a:rPr lang="hr-HR" dirty="0" smtClean="0"/>
              <a:t> </a:t>
            </a:r>
            <a:r>
              <a:rPr lang="en-US" dirty="0" smtClean="0"/>
              <a:t>class of airspace from which </a:t>
            </a:r>
            <a:r>
              <a:rPr lang="hr-HR" dirty="0" err="1" smtClean="0"/>
              <a:t>it</a:t>
            </a:r>
            <a:r>
              <a:rPr lang="hr-HR" dirty="0" smtClean="0"/>
              <a:t> </a:t>
            </a:r>
            <a:r>
              <a:rPr lang="en-US" dirty="0" smtClean="0"/>
              <a:t>is temporary segregated</a:t>
            </a:r>
          </a:p>
          <a:p>
            <a:pPr>
              <a:buFont typeface="Wingdings" panose="05000000000000000000" pitchFamily="2" charset="2"/>
              <a:buChar char="ü"/>
            </a:pPr>
            <a:r>
              <a:rPr lang="en-US" dirty="0" smtClean="0"/>
              <a:t>Crossing of IFR possible after previous coordination </a:t>
            </a:r>
          </a:p>
          <a:p>
            <a:pPr>
              <a:buFont typeface="Wingdings" panose="05000000000000000000" pitchFamily="2" charset="2"/>
              <a:buChar char="ü"/>
            </a:pPr>
            <a:r>
              <a:rPr lang="en-US" dirty="0" smtClean="0"/>
              <a:t>Crossing of VFR possible after previous coordination and </a:t>
            </a:r>
            <a:r>
              <a:rPr lang="hr-HR" dirty="0" err="1" smtClean="0"/>
              <a:t>if</a:t>
            </a:r>
            <a:r>
              <a:rPr lang="hr-HR" dirty="0" smtClean="0"/>
              <a:t> </a:t>
            </a:r>
            <a:r>
              <a:rPr lang="en-US" dirty="0"/>
              <a:t>equipped with </a:t>
            </a:r>
            <a:r>
              <a:rPr lang="hr-HR" dirty="0" smtClean="0"/>
              <a:t>a </a:t>
            </a:r>
            <a:r>
              <a:rPr lang="en-US" dirty="0" smtClean="0"/>
              <a:t>transponder</a:t>
            </a:r>
          </a:p>
          <a:p>
            <a:pPr marL="0" indent="0">
              <a:buNone/>
            </a:pPr>
            <a:r>
              <a:rPr lang="en-US" b="1" dirty="0" smtClean="0">
                <a:effectLst>
                  <a:outerShdw blurRad="38100" dist="38100" dir="2700000" algn="tl">
                    <a:srgbClr val="000000">
                      <a:alpha val="43137"/>
                    </a:srgbClr>
                  </a:outerShdw>
                </a:effectLst>
              </a:rPr>
              <a:t>TSA</a:t>
            </a:r>
            <a:r>
              <a:rPr lang="en-US" dirty="0" smtClean="0">
                <a:effectLst>
                  <a:outerShdw blurRad="38100" dist="38100" dir="2700000" algn="tl">
                    <a:srgbClr val="000000">
                      <a:alpha val="43137"/>
                    </a:srgbClr>
                  </a:outerShdw>
                </a:effectLst>
              </a:rPr>
              <a:t> </a:t>
            </a:r>
          </a:p>
          <a:p>
            <a:pPr>
              <a:buFont typeface="Wingdings" panose="05000000000000000000" pitchFamily="2" charset="2"/>
              <a:buChar char="ü"/>
            </a:pPr>
            <a:r>
              <a:rPr lang="en-US" dirty="0" smtClean="0"/>
              <a:t>Applicable </a:t>
            </a:r>
            <a:r>
              <a:rPr lang="hr-HR" dirty="0" smtClean="0"/>
              <a:t>to</a:t>
            </a:r>
            <a:r>
              <a:rPr lang="en-US" dirty="0" smtClean="0"/>
              <a:t> all users (mainly </a:t>
            </a:r>
            <a:r>
              <a:rPr lang="hr-HR" dirty="0" err="1" smtClean="0"/>
              <a:t>state</a:t>
            </a:r>
            <a:r>
              <a:rPr lang="hr-HR" dirty="0" smtClean="0"/>
              <a:t> </a:t>
            </a:r>
            <a:r>
              <a:rPr lang="hr-HR" dirty="0" err="1" smtClean="0"/>
              <a:t>users</a:t>
            </a:r>
            <a:r>
              <a:rPr lang="en-US" dirty="0" smtClean="0"/>
              <a:t>) who need </a:t>
            </a:r>
            <a:r>
              <a:rPr lang="hr-HR" dirty="0" smtClean="0"/>
              <a:t>a </a:t>
            </a:r>
            <a:r>
              <a:rPr lang="en-US" dirty="0" smtClean="0"/>
              <a:t>segregated area exclusively </a:t>
            </a:r>
          </a:p>
          <a:p>
            <a:pPr>
              <a:buFont typeface="Wingdings" panose="05000000000000000000" pitchFamily="2" charset="2"/>
              <a:buChar char="ü"/>
            </a:pPr>
            <a:r>
              <a:rPr lang="en-US" dirty="0" smtClean="0"/>
              <a:t>Area manager is responsible for </a:t>
            </a:r>
            <a:r>
              <a:rPr lang="hr-HR" dirty="0" err="1" smtClean="0"/>
              <a:t>the</a:t>
            </a:r>
            <a:r>
              <a:rPr lang="hr-HR" dirty="0" smtClean="0"/>
              <a:t> </a:t>
            </a:r>
            <a:r>
              <a:rPr lang="en-US" dirty="0" smtClean="0"/>
              <a:t>safety within the area</a:t>
            </a:r>
          </a:p>
          <a:p>
            <a:pPr>
              <a:buFont typeface="Wingdings" panose="05000000000000000000" pitchFamily="2" charset="2"/>
              <a:buChar char="ü"/>
            </a:pPr>
            <a:r>
              <a:rPr lang="en-US" dirty="0" smtClean="0"/>
              <a:t>Crossing is not allowed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62" y="1417637"/>
            <a:ext cx="5351937" cy="4325937"/>
          </a:xfrm>
          <a:prstGeom prst="rect">
            <a:avLst/>
          </a:prstGeom>
        </p:spPr>
      </p:pic>
    </p:spTree>
    <p:extLst>
      <p:ext uri="{BB962C8B-B14F-4D97-AF65-F5344CB8AC3E}">
        <p14:creationId xmlns:p14="http://schemas.microsoft.com/office/powerpoint/2010/main" val="2433608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Gains of </a:t>
            </a:r>
            <a:r>
              <a:rPr lang="hr-HR" dirty="0" smtClean="0"/>
              <a:t>M</a:t>
            </a:r>
            <a:r>
              <a:rPr lang="en-US" dirty="0" err="1" smtClean="0"/>
              <a:t>odular</a:t>
            </a:r>
            <a:r>
              <a:rPr lang="en-US" dirty="0" smtClean="0"/>
              <a:t> </a:t>
            </a:r>
            <a:r>
              <a:rPr lang="hr-HR" dirty="0" smtClean="0"/>
              <a:t>F</a:t>
            </a:r>
            <a:r>
              <a:rPr lang="en-US" dirty="0" err="1" smtClean="0"/>
              <a:t>lexible</a:t>
            </a:r>
            <a:r>
              <a:rPr lang="en-US" dirty="0" smtClean="0"/>
              <a:t> </a:t>
            </a:r>
            <a:r>
              <a:rPr lang="hr-HR" dirty="0" smtClean="0"/>
              <a:t>S</a:t>
            </a:r>
            <a:r>
              <a:rPr lang="en-US" dirty="0" err="1" smtClean="0"/>
              <a:t>tructures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417638"/>
            <a:ext cx="5416768" cy="3790950"/>
          </a:xfrm>
          <a:prstGeom prst="rect">
            <a:avLst/>
          </a:prstGeom>
        </p:spPr>
      </p:pic>
      <p:sp>
        <p:nvSpPr>
          <p:cNvPr id="5" name="Content Placeholder 4"/>
          <p:cNvSpPr>
            <a:spLocks noGrp="1"/>
          </p:cNvSpPr>
          <p:nvPr>
            <p:ph idx="1"/>
          </p:nvPr>
        </p:nvSpPr>
        <p:spPr>
          <a:xfrm>
            <a:off x="238944" y="1274094"/>
            <a:ext cx="6419359" cy="5241006"/>
          </a:xfrm>
        </p:spPr>
        <p:txBody>
          <a:bodyPr>
            <a:normAutofit fontScale="85000" lnSpcReduction="20000"/>
          </a:bodyPr>
          <a:lstStyle/>
          <a:p>
            <a:r>
              <a:rPr lang="en-US" sz="2800" b="1" dirty="0" smtClean="0">
                <a:effectLst>
                  <a:outerShdw blurRad="38100" dist="38100" dir="2700000" algn="tl">
                    <a:srgbClr val="000000">
                      <a:alpha val="43137"/>
                    </a:srgbClr>
                  </a:outerShdw>
                </a:effectLst>
              </a:rPr>
              <a:t>FUA/AFUA implementation in lower airspace </a:t>
            </a:r>
          </a:p>
          <a:p>
            <a:pPr lvl="1"/>
            <a:r>
              <a:rPr lang="en-US" dirty="0" smtClean="0"/>
              <a:t>More </a:t>
            </a:r>
            <a:r>
              <a:rPr lang="en-US" dirty="0"/>
              <a:t>airspace available for </a:t>
            </a:r>
            <a:r>
              <a:rPr lang="en-US" dirty="0" smtClean="0"/>
              <a:t>users</a:t>
            </a:r>
          </a:p>
          <a:p>
            <a:pPr lvl="1"/>
            <a:r>
              <a:rPr lang="en-US" dirty="0" smtClean="0"/>
              <a:t>Real</a:t>
            </a:r>
            <a:r>
              <a:rPr lang="hr-HR" dirty="0" smtClean="0"/>
              <a:t>-</a:t>
            </a:r>
            <a:r>
              <a:rPr lang="en-US" dirty="0" smtClean="0"/>
              <a:t>time information about segregations in airspace </a:t>
            </a:r>
          </a:p>
          <a:p>
            <a:pPr lvl="1"/>
            <a:r>
              <a:rPr lang="en-US" dirty="0" smtClean="0"/>
              <a:t>Overview of </a:t>
            </a:r>
            <a:r>
              <a:rPr lang="hr-HR" dirty="0" err="1" smtClean="0"/>
              <a:t>the</a:t>
            </a:r>
            <a:r>
              <a:rPr lang="hr-HR" dirty="0" smtClean="0"/>
              <a:t> </a:t>
            </a:r>
            <a:r>
              <a:rPr lang="en-US" dirty="0" smtClean="0"/>
              <a:t>actual and planned situation in airspace</a:t>
            </a:r>
          </a:p>
          <a:p>
            <a:pPr lvl="1"/>
            <a:r>
              <a:rPr lang="en-US" dirty="0" smtClean="0"/>
              <a:t>Overview of airspace </a:t>
            </a:r>
            <a:r>
              <a:rPr lang="hr-HR" dirty="0" err="1" smtClean="0"/>
              <a:t>available</a:t>
            </a:r>
            <a:r>
              <a:rPr lang="hr-HR" dirty="0" smtClean="0"/>
              <a:t> </a:t>
            </a:r>
            <a:r>
              <a:rPr lang="en-US" dirty="0" smtClean="0"/>
              <a:t>for booking (volume and time)</a:t>
            </a:r>
          </a:p>
          <a:p>
            <a:r>
              <a:rPr lang="en-US" sz="2800" b="1" dirty="0" smtClean="0">
                <a:effectLst>
                  <a:outerShdw blurRad="38100" dist="38100" dir="2700000" algn="tl">
                    <a:srgbClr val="000000">
                      <a:alpha val="43137"/>
                    </a:srgbClr>
                  </a:outerShdw>
                </a:effectLst>
              </a:rPr>
              <a:t>Simple and fast booking process</a:t>
            </a:r>
            <a:r>
              <a:rPr lang="en-US" sz="2800" dirty="0" smtClean="0"/>
              <a:t> (</a:t>
            </a:r>
            <a:r>
              <a:rPr lang="en-US" b="1" dirty="0" smtClean="0">
                <a:solidFill>
                  <a:srgbClr val="FF0000"/>
                </a:solidFill>
              </a:rPr>
              <a:t>D-7</a:t>
            </a:r>
            <a:r>
              <a:rPr lang="en-US" sz="2800" dirty="0" smtClean="0"/>
              <a:t> to </a:t>
            </a:r>
            <a:r>
              <a:rPr lang="en-US" sz="2800" b="1" dirty="0" smtClean="0">
                <a:solidFill>
                  <a:srgbClr val="FF0000"/>
                </a:solidFill>
              </a:rPr>
              <a:t>D-1</a:t>
            </a:r>
            <a:r>
              <a:rPr lang="en-US" sz="2800" dirty="0" smtClean="0"/>
              <a:t>)</a:t>
            </a:r>
          </a:p>
          <a:p>
            <a:r>
              <a:rPr lang="en-US" sz="2800" b="1" u="sng" dirty="0" smtClean="0"/>
              <a:t>Realistic time of activation </a:t>
            </a:r>
          </a:p>
          <a:p>
            <a:r>
              <a:rPr lang="en-US" sz="2800" b="1" u="sng" dirty="0" smtClean="0">
                <a:solidFill>
                  <a:srgbClr val="FF0000"/>
                </a:solidFill>
                <a:effectLst>
                  <a:outerShdw blurRad="38100" dist="38100" dir="2700000" algn="tl">
                    <a:srgbClr val="000000">
                      <a:alpha val="43137"/>
                    </a:srgbClr>
                  </a:outerShdw>
                </a:effectLst>
              </a:rPr>
              <a:t>Fast airspace release process after activity is completed </a:t>
            </a:r>
          </a:p>
          <a:p>
            <a:r>
              <a:rPr lang="en-US" sz="2800" dirty="0">
                <a:solidFill>
                  <a:srgbClr val="FF0000"/>
                </a:solidFill>
                <a:effectLst>
                  <a:outerShdw blurRad="38100" dist="38100" dir="2700000" algn="tl">
                    <a:srgbClr val="000000">
                      <a:alpha val="43137"/>
                    </a:srgbClr>
                  </a:outerShdw>
                </a:effectLst>
              </a:rPr>
              <a:t>"Online" </a:t>
            </a:r>
            <a:r>
              <a:rPr lang="en-US" sz="2800" dirty="0" smtClean="0">
                <a:solidFill>
                  <a:srgbClr val="FF0000"/>
                </a:solidFill>
                <a:effectLst>
                  <a:outerShdw blurRad="38100" dist="38100" dir="2700000" algn="tl">
                    <a:srgbClr val="000000">
                      <a:alpha val="43137"/>
                    </a:srgbClr>
                  </a:outerShdw>
                </a:effectLst>
              </a:rPr>
              <a:t>communication between users and </a:t>
            </a:r>
            <a:r>
              <a:rPr lang="hr-HR" sz="2800" dirty="0" err="1" smtClean="0">
                <a:effectLst>
                  <a:outerShdw blurRad="38100" dist="38100" dir="2700000" algn="tl">
                    <a:srgbClr val="000000">
                      <a:alpha val="43137"/>
                    </a:srgbClr>
                  </a:outerShdw>
                </a:effectLst>
              </a:rPr>
              <a:t>the</a:t>
            </a:r>
            <a:r>
              <a:rPr lang="hr-HR" sz="2800" dirty="0" smtClean="0">
                <a:solidFill>
                  <a:srgbClr val="FF0000"/>
                </a:solidFill>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ASM through</a:t>
            </a:r>
            <a:r>
              <a:rPr lang="hr-HR" sz="2800" dirty="0" smtClean="0">
                <a:effectLst>
                  <a:outerShdw blurRad="38100" dist="38100" dir="2700000" algn="tl">
                    <a:srgbClr val="000000">
                      <a:alpha val="43137"/>
                    </a:srgbClr>
                  </a:outerShdw>
                </a:effectLst>
              </a:rPr>
              <a:t> </a:t>
            </a:r>
            <a:r>
              <a:rPr lang="hr-HR" sz="2800" dirty="0" err="1" smtClean="0">
                <a:effectLst>
                  <a:outerShdw blurRad="38100" dist="38100" dir="2700000" algn="tl">
                    <a:srgbClr val="000000">
                      <a:alpha val="43137"/>
                    </a:srgbClr>
                  </a:outerShdw>
                </a:effectLst>
              </a:rPr>
              <a:t>an</a:t>
            </a:r>
            <a:r>
              <a:rPr lang="en-US" sz="2800" dirty="0" smtClean="0">
                <a:effectLst>
                  <a:outerShdw blurRad="38100" dist="38100" dir="2700000" algn="tl">
                    <a:srgbClr val="000000">
                      <a:alpha val="43137"/>
                    </a:srgbClr>
                  </a:outerShdw>
                </a:effectLst>
              </a:rPr>
              <a:t> ASM tool</a:t>
            </a:r>
            <a:endParaRPr lang="en-US" sz="2800" b="1" u="sng" dirty="0" smtClean="0">
              <a:solidFill>
                <a:srgbClr val="FF0000"/>
              </a:solidFill>
              <a:effectLst>
                <a:outerShdw blurRad="38100" dist="38100" dir="2700000" algn="tl">
                  <a:srgbClr val="000000">
                    <a:alpha val="43137"/>
                  </a:srgbClr>
                </a:outerShdw>
              </a:effectLst>
            </a:endParaRPr>
          </a:p>
          <a:p>
            <a:endParaRPr lang="en-US" sz="2800" b="1" u="sng" dirty="0" smtClean="0">
              <a:solidFill>
                <a:srgbClr val="FF0000"/>
              </a:solidFill>
              <a:effectLst>
                <a:outerShdw blurRad="38100" dist="38100" dir="2700000" algn="tl">
                  <a:srgbClr val="000000">
                    <a:alpha val="43137"/>
                  </a:srgbClr>
                </a:outerShdw>
              </a:effectLst>
            </a:endParaRPr>
          </a:p>
          <a:p>
            <a:endParaRPr lang="en-US" sz="2400" dirty="0"/>
          </a:p>
        </p:txBody>
      </p:sp>
      <p:sp>
        <p:nvSpPr>
          <p:cNvPr id="7" name="Rectangle 6"/>
          <p:cNvSpPr/>
          <p:nvPr/>
        </p:nvSpPr>
        <p:spPr>
          <a:xfrm>
            <a:off x="6519923" y="5208588"/>
            <a:ext cx="5602446" cy="369332"/>
          </a:xfrm>
          <a:prstGeom prst="rect">
            <a:avLst/>
          </a:prstGeom>
        </p:spPr>
        <p:txBody>
          <a:bodyPr wrap="square">
            <a:spAutoFit/>
          </a:bodyPr>
          <a:lstStyle/>
          <a:p>
            <a:r>
              <a:rPr lang="en-US" i="1" dirty="0" smtClean="0"/>
              <a:t>Favorable ratio </a:t>
            </a:r>
            <a:r>
              <a:rPr lang="hr-HR" i="1" dirty="0" err="1" smtClean="0"/>
              <a:t>of</a:t>
            </a:r>
            <a:r>
              <a:rPr lang="hr-HR" i="1" dirty="0" smtClean="0"/>
              <a:t> </a:t>
            </a:r>
            <a:r>
              <a:rPr lang="hr-HR" i="1" dirty="0" err="1" smtClean="0"/>
              <a:t>the</a:t>
            </a:r>
            <a:r>
              <a:rPr lang="en-US" i="1" dirty="0" smtClean="0"/>
              <a:t> published and AD-HOC structures</a:t>
            </a:r>
            <a:endParaRPr lang="en-US" i="1" dirty="0"/>
          </a:p>
        </p:txBody>
      </p:sp>
    </p:spTree>
    <p:extLst>
      <p:ext uri="{BB962C8B-B14F-4D97-AF65-F5344CB8AC3E}">
        <p14:creationId xmlns:p14="http://schemas.microsoft.com/office/powerpoint/2010/main" val="3701371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Post-</a:t>
            </a:r>
            <a:r>
              <a:rPr lang="en-US" dirty="0" smtClean="0"/>
              <a:t>implementation </a:t>
            </a:r>
            <a:r>
              <a:rPr lang="hr-HR" dirty="0" smtClean="0"/>
              <a:t>A</a:t>
            </a:r>
            <a:r>
              <a:rPr lang="en-US" dirty="0" err="1" smtClean="0"/>
              <a:t>nalysis</a:t>
            </a:r>
            <a:endParaRPr lang="en-US" dirty="0"/>
          </a:p>
        </p:txBody>
      </p:sp>
      <p:sp>
        <p:nvSpPr>
          <p:cNvPr id="4" name="Content Placeholder 4"/>
          <p:cNvSpPr>
            <a:spLocks noGrp="1"/>
          </p:cNvSpPr>
          <p:nvPr>
            <p:ph idx="1"/>
          </p:nvPr>
        </p:nvSpPr>
        <p:spPr>
          <a:xfrm>
            <a:off x="265237" y="1417638"/>
            <a:ext cx="6554663" cy="4525963"/>
          </a:xfrm>
        </p:spPr>
        <p:txBody>
          <a:bodyPr>
            <a:normAutofit fontScale="77500" lnSpcReduction="20000"/>
          </a:bodyPr>
          <a:lstStyle/>
          <a:p>
            <a:r>
              <a:rPr lang="en-US" dirty="0" smtClean="0">
                <a:effectLst>
                  <a:outerShdw blurRad="38100" dist="38100" dir="2700000" algn="tl">
                    <a:srgbClr val="000000">
                      <a:alpha val="43137"/>
                    </a:srgbClr>
                  </a:outerShdw>
                </a:effectLst>
              </a:rPr>
              <a:t>New areas are used everyday</a:t>
            </a:r>
          </a:p>
          <a:p>
            <a:pPr lvl="1"/>
            <a:r>
              <a:rPr lang="en-US" i="1" dirty="0" smtClean="0"/>
              <a:t>Vicinity of airfields – maximum use</a:t>
            </a:r>
          </a:p>
          <a:p>
            <a:pPr lvl="1"/>
            <a:r>
              <a:rPr lang="en-US" i="1" dirty="0" smtClean="0"/>
              <a:t>Connected structures for bigger events</a:t>
            </a:r>
          </a:p>
          <a:p>
            <a:pPr lvl="1"/>
            <a:r>
              <a:rPr lang="en-US" i="1" dirty="0" smtClean="0"/>
              <a:t>Overflights between airfields and cooperation between users</a:t>
            </a:r>
          </a:p>
          <a:p>
            <a:pPr lvl="1"/>
            <a:r>
              <a:rPr lang="en-US" i="1" dirty="0" smtClean="0"/>
              <a:t>Significant rise of sporting activities</a:t>
            </a:r>
          </a:p>
          <a:p>
            <a:pPr lvl="1"/>
            <a:r>
              <a:rPr lang="hr-HR" i="1" dirty="0"/>
              <a:t>F</a:t>
            </a:r>
            <a:r>
              <a:rPr lang="en-US" i="1" dirty="0" err="1" smtClean="0"/>
              <a:t>ast</a:t>
            </a:r>
            <a:r>
              <a:rPr lang="en-US" i="1" dirty="0" smtClean="0"/>
              <a:t> and safe segregation for </a:t>
            </a:r>
            <a:r>
              <a:rPr lang="hr-HR" i="1" dirty="0" err="1" smtClean="0"/>
              <a:t>military</a:t>
            </a:r>
            <a:r>
              <a:rPr lang="hr-HR" i="1" dirty="0" smtClean="0"/>
              <a:t> </a:t>
            </a:r>
            <a:r>
              <a:rPr lang="hr-HR" i="1" dirty="0" err="1" smtClean="0"/>
              <a:t>and</a:t>
            </a:r>
            <a:r>
              <a:rPr lang="hr-HR" i="1" dirty="0" smtClean="0"/>
              <a:t> police </a:t>
            </a:r>
            <a:r>
              <a:rPr lang="en-US" i="1" dirty="0" smtClean="0"/>
              <a:t>operations on demand</a:t>
            </a:r>
          </a:p>
          <a:p>
            <a:r>
              <a:rPr lang="en-US" dirty="0" smtClean="0">
                <a:effectLst>
                  <a:outerShdw blurRad="38100" dist="38100" dir="2700000" algn="tl">
                    <a:srgbClr val="000000">
                      <a:alpha val="43137"/>
                    </a:srgbClr>
                  </a:outerShdw>
                </a:effectLst>
              </a:rPr>
              <a:t>More efficient planning process</a:t>
            </a:r>
          </a:p>
          <a:p>
            <a:pPr lvl="1"/>
            <a:r>
              <a:rPr lang="en-US" dirty="0" smtClean="0"/>
              <a:t>Planned/</a:t>
            </a:r>
            <a:r>
              <a:rPr lang="hr-HR" dirty="0" smtClean="0"/>
              <a:t>u</a:t>
            </a:r>
            <a:r>
              <a:rPr lang="en-US" dirty="0" err="1" smtClean="0"/>
              <a:t>sed</a:t>
            </a:r>
            <a:endParaRPr lang="en-US" dirty="0" smtClean="0"/>
          </a:p>
          <a:p>
            <a:pPr lvl="1"/>
            <a:r>
              <a:rPr lang="en-US" dirty="0" smtClean="0"/>
              <a:t>D-AMA areas ("</a:t>
            </a:r>
            <a:r>
              <a:rPr lang="hr-HR" dirty="0" err="1" smtClean="0"/>
              <a:t>class</a:t>
            </a:r>
            <a:r>
              <a:rPr lang="hr-HR" dirty="0" smtClean="0"/>
              <a:t> </a:t>
            </a:r>
            <a:r>
              <a:rPr lang="en-US" dirty="0" smtClean="0"/>
              <a:t>G") – </a:t>
            </a:r>
            <a:r>
              <a:rPr lang="en-US" i="1" dirty="0" smtClean="0"/>
              <a:t>mostly used</a:t>
            </a:r>
          </a:p>
          <a:p>
            <a:r>
              <a:rPr lang="en-US" dirty="0" smtClean="0">
                <a:effectLst>
                  <a:outerShdw blurRad="38100" dist="38100" dir="2700000" algn="tl">
                    <a:srgbClr val="000000">
                      <a:alpha val="43137"/>
                    </a:srgbClr>
                  </a:outerShdw>
                </a:effectLst>
              </a:rPr>
              <a:t>Simplicity of </a:t>
            </a:r>
            <a:r>
              <a:rPr lang="hr-HR" dirty="0" err="1" smtClean="0">
                <a:effectLst>
                  <a:outerShdw blurRad="38100" dist="38100" dir="2700000" algn="tl">
                    <a:srgbClr val="000000">
                      <a:alpha val="43137"/>
                    </a:srgbClr>
                  </a:outerShdw>
                </a:effectLst>
              </a:rPr>
              <a:t>the</a:t>
            </a:r>
            <a:r>
              <a:rPr lang="hr-HR"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process</a:t>
            </a:r>
          </a:p>
          <a:p>
            <a:r>
              <a:rPr lang="en-US" dirty="0" smtClean="0">
                <a:effectLst>
                  <a:outerShdw blurRad="38100" dist="38100" dir="2700000" algn="tl">
                    <a:srgbClr val="000000">
                      <a:alpha val="43137"/>
                    </a:srgbClr>
                  </a:outerShdw>
                </a:effectLst>
              </a:rPr>
              <a:t>Safety of all airspace users</a:t>
            </a:r>
          </a:p>
        </p:txBody>
      </p:sp>
      <p:sp>
        <p:nvSpPr>
          <p:cNvPr id="5" name="Rectangle 4"/>
          <p:cNvSpPr/>
          <p:nvPr/>
        </p:nvSpPr>
        <p:spPr>
          <a:xfrm>
            <a:off x="7753454" y="1310759"/>
            <a:ext cx="3337260" cy="369332"/>
          </a:xfrm>
          <a:prstGeom prst="rect">
            <a:avLst/>
          </a:prstGeom>
        </p:spPr>
        <p:txBody>
          <a:bodyPr wrap="none">
            <a:spAutoFit/>
          </a:bodyPr>
          <a:lstStyle/>
          <a:p>
            <a:r>
              <a:rPr lang="en-US" i="1" dirty="0" smtClean="0"/>
              <a:t>CDM</a:t>
            </a:r>
            <a:r>
              <a:rPr lang="hr-HR" i="1" dirty="0" smtClean="0"/>
              <a:t> </a:t>
            </a:r>
            <a:r>
              <a:rPr lang="en-US" i="1" dirty="0" smtClean="0"/>
              <a:t>−</a:t>
            </a:r>
            <a:r>
              <a:rPr lang="hr-HR" i="1" dirty="0" smtClean="0"/>
              <a:t> R</a:t>
            </a:r>
            <a:r>
              <a:rPr lang="en-US" i="1" dirty="0" err="1" smtClean="0"/>
              <a:t>equested</a:t>
            </a:r>
            <a:r>
              <a:rPr lang="en-US" i="1" dirty="0" smtClean="0"/>
              <a:t>/approved/used</a:t>
            </a:r>
            <a:endParaRPr lang="en-US" i="1" dirty="0"/>
          </a:p>
        </p:txBody>
      </p:sp>
      <p:graphicFrame>
        <p:nvGraphicFramePr>
          <p:cNvPr id="6" name="Chart 5">
            <a:extLst>
              <a:ext uri="{FF2B5EF4-FFF2-40B4-BE49-F238E27FC236}">
                <a16:creationId xmlns:a16="http://schemas.microsoft.com/office/drawing/2014/main" id="{AAE5D7E2-182D-4343-AA1B-E175D68B0008}"/>
              </a:ext>
            </a:extLst>
          </p:cNvPr>
          <p:cNvGraphicFramePr>
            <a:graphicFrameLocks/>
          </p:cNvGraphicFramePr>
          <p:nvPr>
            <p:extLst>
              <p:ext uri="{D42A27DB-BD31-4B8C-83A1-F6EECF244321}">
                <p14:modId xmlns:p14="http://schemas.microsoft.com/office/powerpoint/2010/main" val="38329433"/>
              </p:ext>
            </p:extLst>
          </p:nvPr>
        </p:nvGraphicFramePr>
        <p:xfrm>
          <a:off x="7200900" y="165735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629E5848-2250-40D6-A040-EFD298A1DB15}"/>
              </a:ext>
            </a:extLst>
          </p:cNvPr>
          <p:cNvGraphicFramePr>
            <a:graphicFrameLocks/>
          </p:cNvGraphicFramePr>
          <p:nvPr>
            <p:extLst>
              <p:ext uri="{D42A27DB-BD31-4B8C-83A1-F6EECF244321}">
                <p14:modId xmlns:p14="http://schemas.microsoft.com/office/powerpoint/2010/main" val="3534878841"/>
              </p:ext>
            </p:extLst>
          </p:nvPr>
        </p:nvGraphicFramePr>
        <p:xfrm>
          <a:off x="6838949" y="4280535"/>
          <a:ext cx="5162550" cy="25774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5741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AMC Portal – Web Tool</a:t>
            </a:r>
            <a:endParaRPr lang="en-US" dirty="0"/>
          </a:p>
        </p:txBody>
      </p:sp>
      <p:sp>
        <p:nvSpPr>
          <p:cNvPr id="3" name="Content Placeholder 2"/>
          <p:cNvSpPr>
            <a:spLocks noGrp="1"/>
          </p:cNvSpPr>
          <p:nvPr>
            <p:ph idx="1"/>
          </p:nvPr>
        </p:nvSpPr>
        <p:spPr/>
        <p:txBody>
          <a:bodyPr/>
          <a:lstStyle/>
          <a:p>
            <a:r>
              <a:rPr lang="hr-HR" dirty="0"/>
              <a:t>Internet </a:t>
            </a:r>
            <a:r>
              <a:rPr lang="en-AU" dirty="0" smtClean="0"/>
              <a:t>is</a:t>
            </a:r>
            <a:r>
              <a:rPr lang="hr-HR" dirty="0" smtClean="0"/>
              <a:t> </a:t>
            </a:r>
            <a:r>
              <a:rPr lang="hr-HR" dirty="0"/>
              <a:t>a </a:t>
            </a:r>
            <a:r>
              <a:rPr lang="en-AU" dirty="0" smtClean="0"/>
              <a:t>huge</a:t>
            </a:r>
            <a:r>
              <a:rPr lang="hr-HR" dirty="0" smtClean="0"/>
              <a:t> </a:t>
            </a:r>
            <a:r>
              <a:rPr lang="en-AU" dirty="0" smtClean="0"/>
              <a:t>part</a:t>
            </a:r>
            <a:r>
              <a:rPr lang="hr-HR" dirty="0" smtClean="0"/>
              <a:t> </a:t>
            </a:r>
            <a:r>
              <a:rPr lang="en-AU" dirty="0" smtClean="0"/>
              <a:t>of</a:t>
            </a:r>
            <a:r>
              <a:rPr lang="hr-HR" dirty="0" smtClean="0"/>
              <a:t> </a:t>
            </a:r>
            <a:r>
              <a:rPr lang="en-AU" dirty="0" smtClean="0"/>
              <a:t>our</a:t>
            </a:r>
            <a:r>
              <a:rPr lang="hr-HR" dirty="0" smtClean="0"/>
              <a:t> </a:t>
            </a:r>
            <a:r>
              <a:rPr lang="en-AU" dirty="0" smtClean="0"/>
              <a:t>life</a:t>
            </a:r>
            <a:r>
              <a:rPr lang="hr-HR" dirty="0" smtClean="0"/>
              <a:t>; w</a:t>
            </a:r>
            <a:r>
              <a:rPr lang="en-AU" dirty="0" err="1" smtClean="0"/>
              <a:t>hy</a:t>
            </a:r>
            <a:r>
              <a:rPr lang="hr-HR" dirty="0" smtClean="0"/>
              <a:t> </a:t>
            </a:r>
            <a:r>
              <a:rPr lang="en-AU" dirty="0" smtClean="0"/>
              <a:t>not</a:t>
            </a:r>
            <a:r>
              <a:rPr lang="hr-HR" dirty="0" smtClean="0"/>
              <a:t> </a:t>
            </a:r>
            <a:r>
              <a:rPr lang="hr-HR" dirty="0"/>
              <a:t>use </a:t>
            </a:r>
            <a:r>
              <a:rPr lang="en-AU" dirty="0" smtClean="0"/>
              <a:t>it</a:t>
            </a:r>
            <a:r>
              <a:rPr lang="hr-HR" dirty="0" smtClean="0"/>
              <a:t> </a:t>
            </a:r>
            <a:r>
              <a:rPr lang="hr-HR" dirty="0"/>
              <a:t>for </a:t>
            </a:r>
            <a:r>
              <a:rPr lang="en-AU" dirty="0" smtClean="0"/>
              <a:t>the</a:t>
            </a:r>
            <a:r>
              <a:rPr lang="hr-HR" dirty="0" smtClean="0"/>
              <a:t> </a:t>
            </a:r>
            <a:r>
              <a:rPr lang="en-AU" dirty="0" smtClean="0"/>
              <a:t>benefit</a:t>
            </a:r>
            <a:r>
              <a:rPr lang="hr-HR" dirty="0" smtClean="0"/>
              <a:t> </a:t>
            </a:r>
            <a:r>
              <a:rPr lang="en-AU" dirty="0" smtClean="0"/>
              <a:t>of</a:t>
            </a:r>
            <a:r>
              <a:rPr lang="hr-HR" dirty="0" smtClean="0"/>
              <a:t> </a:t>
            </a:r>
            <a:r>
              <a:rPr lang="en-AU" dirty="0" smtClean="0"/>
              <a:t>all</a:t>
            </a:r>
            <a:r>
              <a:rPr lang="hr-HR" dirty="0" smtClean="0"/>
              <a:t> </a:t>
            </a:r>
            <a:r>
              <a:rPr lang="en-AU" dirty="0" smtClean="0"/>
              <a:t>users</a:t>
            </a:r>
            <a:r>
              <a:rPr lang="hr-HR" dirty="0" smtClean="0"/>
              <a:t> </a:t>
            </a:r>
            <a:r>
              <a:rPr lang="hr-HR" dirty="0"/>
              <a:t>on </a:t>
            </a:r>
            <a:r>
              <a:rPr lang="hr-HR" dirty="0" smtClean="0"/>
              <a:t>a </a:t>
            </a:r>
            <a:r>
              <a:rPr lang="en-AU" dirty="0" smtClean="0"/>
              <a:t>daily</a:t>
            </a:r>
            <a:r>
              <a:rPr lang="hr-HR" dirty="0" smtClean="0"/>
              <a:t> </a:t>
            </a:r>
            <a:r>
              <a:rPr lang="en-AU" dirty="0" smtClean="0"/>
              <a:t>basis</a:t>
            </a:r>
            <a:endParaRPr lang="hr-HR" dirty="0" smtClean="0"/>
          </a:p>
          <a:p>
            <a:pPr marL="0" indent="0">
              <a:buNone/>
            </a:pPr>
            <a:endParaRPr lang="hr-HR" dirty="0"/>
          </a:p>
          <a:p>
            <a:r>
              <a:rPr lang="en-US" smtClean="0">
                <a:hlinkClick r:id="rId2"/>
              </a:rPr>
              <a:t>AMC PORTAL – current status</a:t>
            </a:r>
            <a:endParaRPr lang="hr-HR" dirty="0" smtClean="0"/>
          </a:p>
          <a:p>
            <a:pPr marL="0" indent="0">
              <a:buNone/>
            </a:pPr>
            <a:endParaRPr lang="hr-HR" dirty="0"/>
          </a:p>
          <a:p>
            <a:r>
              <a:rPr lang="hr-HR" dirty="0" smtClean="0"/>
              <a:t>All </a:t>
            </a:r>
            <a:r>
              <a:rPr lang="en-AU" dirty="0" smtClean="0"/>
              <a:t>information</a:t>
            </a:r>
            <a:r>
              <a:rPr lang="hr-HR" dirty="0" smtClean="0"/>
              <a:t> </a:t>
            </a:r>
            <a:r>
              <a:rPr lang="en-AU" dirty="0" smtClean="0"/>
              <a:t>in</a:t>
            </a:r>
            <a:r>
              <a:rPr lang="hr-HR" dirty="0" smtClean="0"/>
              <a:t> one place, for </a:t>
            </a:r>
            <a:r>
              <a:rPr lang="en-AU" dirty="0" smtClean="0"/>
              <a:t>everybody</a:t>
            </a:r>
            <a:r>
              <a:rPr lang="hr-HR" dirty="0" smtClean="0"/>
              <a:t> to </a:t>
            </a:r>
            <a:r>
              <a:rPr lang="en-AU" dirty="0" smtClean="0"/>
              <a:t>see</a:t>
            </a:r>
            <a:r>
              <a:rPr lang="hr-HR" dirty="0" smtClean="0"/>
              <a:t> </a:t>
            </a:r>
            <a:r>
              <a:rPr lang="en-AU" dirty="0" smtClean="0"/>
              <a:t>and</a:t>
            </a:r>
            <a:r>
              <a:rPr lang="hr-HR" dirty="0" smtClean="0"/>
              <a:t> use</a:t>
            </a:r>
            <a:endParaRPr lang="en-US" dirty="0"/>
          </a:p>
        </p:txBody>
      </p:sp>
    </p:spTree>
    <p:extLst>
      <p:ext uri="{BB962C8B-B14F-4D97-AF65-F5344CB8AC3E}">
        <p14:creationId xmlns:p14="http://schemas.microsoft.com/office/powerpoint/2010/main" val="1643340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hr-HR"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989267776"/>
              </p:ext>
            </p:extLst>
          </p:nvPr>
        </p:nvGraphicFramePr>
        <p:xfrm>
          <a:off x="1991544" y="1196752"/>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06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34828" y="187391"/>
            <a:ext cx="8096540" cy="5938939"/>
            <a:chOff x="1834828" y="187391"/>
            <a:chExt cx="8096540" cy="5938939"/>
          </a:xfrm>
        </p:grpSpPr>
        <p:pic>
          <p:nvPicPr>
            <p:cNvPr id="4" name="Picture 2" descr="http://www.osrh.hr/Data/HTML/HR/RAZNO/FOTO/20160201_Galerija_fotografija/migovi_07122012_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3712" y="4668641"/>
              <a:ext cx="2232247" cy="1457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osrh.hr/Data/HTML/HR/RAZNO/FOTO/20160201_Galerija_fotografija/stit_09112012_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960" y="1844825"/>
              <a:ext cx="2232248" cy="14844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osrh.hr/Data/HTML/HR/RAZNO/FOTO/20160201_Galerija_fotografija/WIL_07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3712" y="1856901"/>
              <a:ext cx="2232248" cy="12553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www.rijekadanas.com/wp-content/uploads/2012/03/paragliding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8209" y="1856901"/>
              <a:ext cx="1963159" cy="1472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www.sarajevotimes.com/wp-content/uploads/2014/01/padobranstv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4658" y="190955"/>
              <a:ext cx="2221263" cy="16659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visoko.co.ba/wp-content/uploads/2015/08/jedrilica-690x48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3712" y="3115773"/>
              <a:ext cx="2232248" cy="15528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bev.ba/ELEKTROAUTO/EJEDRILICA/images/PIPISTREL_ELEKTRICNA_JEDRILICA_LET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8208" y="4667317"/>
              <a:ext cx="1963158" cy="14484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http://www.adriaticsailor.com/admin/_upload/_/2_vijesti/red_bull_rovinj.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5961" y="3329269"/>
              <a:ext cx="2232247" cy="13380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http://www.aero-news.net/images/content/military/2011/Typhoons-A380-0811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4829" y="3112209"/>
              <a:ext cx="1658720" cy="14516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http://www.osrh.hr/Data/HTML/HR/RAZNO/FOTO/20160201_Galerija_fotografija/20120710-1-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64152" y="190954"/>
              <a:ext cx="2467214" cy="16659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descr="http://www.osrh.hr/Data/HTML/HR/RAZNO/FOTO/20160201_Galerija_fotografija/vjezba_hrm_19042012_1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35961" y="4630034"/>
              <a:ext cx="2232247" cy="14881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6" descr="http://www.osrh.hr/Data/HTML/HR/RAZNO/FOTO/20160201_Galerija_fotografija/385AHA_081119_0224.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34829" y="187391"/>
              <a:ext cx="1681583" cy="29158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8" descr="http://www.osrh.hr/Data/HTML/HR/RAZNO/FOTO/20160201_Galerija_fotografija/vbr_slunj_30062011_371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68208" y="3329270"/>
              <a:ext cx="1963159" cy="13380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jutarnji.hr/migration_catalog/dronovi_s1/65512/ALTERNATES/LANDSCAPE_1180/dronovi_S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59896" y="190956"/>
              <a:ext cx="2808312" cy="16659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0" descr="http://nycaviation.com/newspage/wp-content/uploads/2011/10/iberia-a340-bos-boats-aa757-rich-620.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34828" y="4563842"/>
              <a:ext cx="1661459" cy="1551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4280824" y="2163597"/>
            <a:ext cx="4266996" cy="3371897"/>
            <a:chOff x="4280824" y="2163597"/>
            <a:chExt cx="4266996" cy="3371897"/>
          </a:xfrm>
          <a:scene3d>
            <a:camera prst="perspectiveRelaxed">
              <a:rot lat="19149996" lon="20104178" rev="1577324"/>
            </a:camera>
            <a:lightRig rig="soft" dir="t"/>
            <a:backdrop>
              <a:anchor x="0" y="0" z="-210000"/>
              <a:norm dx="0" dy="0" dz="914400"/>
              <a:up dx="0" dy="914400" dz="0"/>
            </a:backdrop>
          </a:scene3d>
        </p:grpSpPr>
        <p:sp>
          <p:nvSpPr>
            <p:cNvPr id="20" name="Freeform 19"/>
            <p:cNvSpPr/>
            <p:nvPr/>
          </p:nvSpPr>
          <p:spPr>
            <a:xfrm>
              <a:off x="5025779" y="2643081"/>
              <a:ext cx="2741380" cy="2741380"/>
            </a:xfrm>
            <a:custGeom>
              <a:avLst/>
              <a:gdLst>
                <a:gd name="connsiteX0" fmla="*/ 1945843 w 2741380"/>
                <a:gd name="connsiteY0" fmla="*/ 437081 h 2741380"/>
                <a:gd name="connsiteX1" fmla="*/ 2159079 w 2741380"/>
                <a:gd name="connsiteY1" fmla="*/ 258146 h 2741380"/>
                <a:gd name="connsiteX2" fmla="*/ 2329430 w 2741380"/>
                <a:gd name="connsiteY2" fmla="*/ 401087 h 2741380"/>
                <a:gd name="connsiteX3" fmla="*/ 2190241 w 2741380"/>
                <a:gd name="connsiteY3" fmla="*/ 642155 h 2741380"/>
                <a:gd name="connsiteX4" fmla="*/ 2411395 w 2741380"/>
                <a:gd name="connsiteY4" fmla="*/ 1025205 h 2741380"/>
                <a:gd name="connsiteX5" fmla="*/ 2689761 w 2741380"/>
                <a:gd name="connsiteY5" fmla="*/ 1025198 h 2741380"/>
                <a:gd name="connsiteX6" fmla="*/ 2728376 w 2741380"/>
                <a:gd name="connsiteY6" fmla="*/ 1244197 h 2741380"/>
                <a:gd name="connsiteX7" fmla="*/ 2466795 w 2741380"/>
                <a:gd name="connsiteY7" fmla="*/ 1339397 h 2741380"/>
                <a:gd name="connsiteX8" fmla="*/ 2389989 w 2741380"/>
                <a:gd name="connsiteY8" fmla="*/ 1774986 h 2741380"/>
                <a:gd name="connsiteX9" fmla="*/ 2603235 w 2741380"/>
                <a:gd name="connsiteY9" fmla="*/ 1953910 h 2741380"/>
                <a:gd name="connsiteX10" fmla="*/ 2492046 w 2741380"/>
                <a:gd name="connsiteY10" fmla="*/ 2146495 h 2741380"/>
                <a:gd name="connsiteX11" fmla="*/ 2230470 w 2741380"/>
                <a:gd name="connsiteY11" fmla="*/ 2051281 h 2741380"/>
                <a:gd name="connsiteX12" fmla="*/ 1891642 w 2741380"/>
                <a:gd name="connsiteY12" fmla="*/ 2335592 h 2741380"/>
                <a:gd name="connsiteX13" fmla="*/ 1939987 w 2741380"/>
                <a:gd name="connsiteY13" fmla="*/ 2609727 h 2741380"/>
                <a:gd name="connsiteX14" fmla="*/ 1731021 w 2741380"/>
                <a:gd name="connsiteY14" fmla="*/ 2685785 h 2741380"/>
                <a:gd name="connsiteX15" fmla="*/ 1591844 w 2741380"/>
                <a:gd name="connsiteY15" fmla="*/ 2444709 h 2741380"/>
                <a:gd name="connsiteX16" fmla="*/ 1149535 w 2741380"/>
                <a:gd name="connsiteY16" fmla="*/ 2444709 h 2741380"/>
                <a:gd name="connsiteX17" fmla="*/ 1010359 w 2741380"/>
                <a:gd name="connsiteY17" fmla="*/ 2685785 h 2741380"/>
                <a:gd name="connsiteX18" fmla="*/ 801393 w 2741380"/>
                <a:gd name="connsiteY18" fmla="*/ 2609727 h 2741380"/>
                <a:gd name="connsiteX19" fmla="*/ 849738 w 2741380"/>
                <a:gd name="connsiteY19" fmla="*/ 2335592 h 2741380"/>
                <a:gd name="connsiteX20" fmla="*/ 510910 w 2741380"/>
                <a:gd name="connsiteY20" fmla="*/ 2051282 h 2741380"/>
                <a:gd name="connsiteX21" fmla="*/ 249334 w 2741380"/>
                <a:gd name="connsiteY21" fmla="*/ 2146495 h 2741380"/>
                <a:gd name="connsiteX22" fmla="*/ 138145 w 2741380"/>
                <a:gd name="connsiteY22" fmla="*/ 1953910 h 2741380"/>
                <a:gd name="connsiteX23" fmla="*/ 351391 w 2741380"/>
                <a:gd name="connsiteY23" fmla="*/ 1774986 h 2741380"/>
                <a:gd name="connsiteX24" fmla="*/ 274585 w 2741380"/>
                <a:gd name="connsiteY24" fmla="*/ 1339397 h 2741380"/>
                <a:gd name="connsiteX25" fmla="*/ 13004 w 2741380"/>
                <a:gd name="connsiteY25" fmla="*/ 1244197 h 2741380"/>
                <a:gd name="connsiteX26" fmla="*/ 51619 w 2741380"/>
                <a:gd name="connsiteY26" fmla="*/ 1025198 h 2741380"/>
                <a:gd name="connsiteX27" fmla="*/ 329985 w 2741380"/>
                <a:gd name="connsiteY27" fmla="*/ 1025206 h 2741380"/>
                <a:gd name="connsiteX28" fmla="*/ 551139 w 2741380"/>
                <a:gd name="connsiteY28" fmla="*/ 642155 h 2741380"/>
                <a:gd name="connsiteX29" fmla="*/ 411950 w 2741380"/>
                <a:gd name="connsiteY29" fmla="*/ 401087 h 2741380"/>
                <a:gd name="connsiteX30" fmla="*/ 582301 w 2741380"/>
                <a:gd name="connsiteY30" fmla="*/ 258146 h 2741380"/>
                <a:gd name="connsiteX31" fmla="*/ 795537 w 2741380"/>
                <a:gd name="connsiteY31" fmla="*/ 437081 h 2741380"/>
                <a:gd name="connsiteX32" fmla="*/ 1211171 w 2741380"/>
                <a:gd name="connsiteY32" fmla="*/ 285802 h 2741380"/>
                <a:gd name="connsiteX33" fmla="*/ 1259501 w 2741380"/>
                <a:gd name="connsiteY33" fmla="*/ 11665 h 2741380"/>
                <a:gd name="connsiteX34" fmla="*/ 1481879 w 2741380"/>
                <a:gd name="connsiteY34" fmla="*/ 11665 h 2741380"/>
                <a:gd name="connsiteX35" fmla="*/ 1530209 w 2741380"/>
                <a:gd name="connsiteY35" fmla="*/ 285803 h 2741380"/>
                <a:gd name="connsiteX36" fmla="*/ 1945843 w 2741380"/>
                <a:gd name="connsiteY36" fmla="*/ 437081 h 274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41380" h="2741380">
                  <a:moveTo>
                    <a:pt x="1945843" y="437081"/>
                  </a:moveTo>
                  <a:lnTo>
                    <a:pt x="2159079" y="258146"/>
                  </a:lnTo>
                  <a:lnTo>
                    <a:pt x="2329430" y="401087"/>
                  </a:lnTo>
                  <a:lnTo>
                    <a:pt x="2190241" y="642155"/>
                  </a:lnTo>
                  <a:cubicBezTo>
                    <a:pt x="2289213" y="753491"/>
                    <a:pt x="2364461" y="883826"/>
                    <a:pt x="2411395" y="1025205"/>
                  </a:cubicBezTo>
                  <a:lnTo>
                    <a:pt x="2689761" y="1025198"/>
                  </a:lnTo>
                  <a:lnTo>
                    <a:pt x="2728376" y="1244197"/>
                  </a:lnTo>
                  <a:lnTo>
                    <a:pt x="2466795" y="1339397"/>
                  </a:lnTo>
                  <a:cubicBezTo>
                    <a:pt x="2471046" y="1488303"/>
                    <a:pt x="2444913" y="1636514"/>
                    <a:pt x="2389989" y="1774986"/>
                  </a:cubicBezTo>
                  <a:lnTo>
                    <a:pt x="2603235" y="1953910"/>
                  </a:lnTo>
                  <a:lnTo>
                    <a:pt x="2492046" y="2146495"/>
                  </a:lnTo>
                  <a:lnTo>
                    <a:pt x="2230470" y="2051281"/>
                  </a:lnTo>
                  <a:cubicBezTo>
                    <a:pt x="2138012" y="2168082"/>
                    <a:pt x="2022724" y="2264820"/>
                    <a:pt x="1891642" y="2335592"/>
                  </a:cubicBezTo>
                  <a:lnTo>
                    <a:pt x="1939987" y="2609727"/>
                  </a:lnTo>
                  <a:lnTo>
                    <a:pt x="1731021" y="2685785"/>
                  </a:lnTo>
                  <a:lnTo>
                    <a:pt x="1591844" y="2444709"/>
                  </a:lnTo>
                  <a:cubicBezTo>
                    <a:pt x="1445938" y="2474753"/>
                    <a:pt x="1295441" y="2474753"/>
                    <a:pt x="1149535" y="2444709"/>
                  </a:cubicBezTo>
                  <a:lnTo>
                    <a:pt x="1010359" y="2685785"/>
                  </a:lnTo>
                  <a:lnTo>
                    <a:pt x="801393" y="2609727"/>
                  </a:lnTo>
                  <a:lnTo>
                    <a:pt x="849738" y="2335592"/>
                  </a:lnTo>
                  <a:cubicBezTo>
                    <a:pt x="718656" y="2264821"/>
                    <a:pt x="603368" y="2168083"/>
                    <a:pt x="510910" y="2051282"/>
                  </a:cubicBezTo>
                  <a:lnTo>
                    <a:pt x="249334" y="2146495"/>
                  </a:lnTo>
                  <a:lnTo>
                    <a:pt x="138145" y="1953910"/>
                  </a:lnTo>
                  <a:lnTo>
                    <a:pt x="351391" y="1774986"/>
                  </a:lnTo>
                  <a:cubicBezTo>
                    <a:pt x="296467" y="1636514"/>
                    <a:pt x="270334" y="1488303"/>
                    <a:pt x="274585" y="1339397"/>
                  </a:cubicBezTo>
                  <a:lnTo>
                    <a:pt x="13004" y="1244197"/>
                  </a:lnTo>
                  <a:lnTo>
                    <a:pt x="51619" y="1025198"/>
                  </a:lnTo>
                  <a:lnTo>
                    <a:pt x="329985" y="1025206"/>
                  </a:lnTo>
                  <a:cubicBezTo>
                    <a:pt x="376919" y="883826"/>
                    <a:pt x="452168" y="753492"/>
                    <a:pt x="551139" y="642155"/>
                  </a:cubicBezTo>
                  <a:lnTo>
                    <a:pt x="411950" y="401087"/>
                  </a:lnTo>
                  <a:lnTo>
                    <a:pt x="582301" y="258146"/>
                  </a:lnTo>
                  <a:lnTo>
                    <a:pt x="795537" y="437081"/>
                  </a:lnTo>
                  <a:cubicBezTo>
                    <a:pt x="922368" y="358946"/>
                    <a:pt x="1063789" y="307473"/>
                    <a:pt x="1211171" y="285802"/>
                  </a:cubicBezTo>
                  <a:lnTo>
                    <a:pt x="1259501" y="11665"/>
                  </a:lnTo>
                  <a:lnTo>
                    <a:pt x="1481879" y="11665"/>
                  </a:lnTo>
                  <a:lnTo>
                    <a:pt x="1530209" y="285803"/>
                  </a:lnTo>
                  <a:cubicBezTo>
                    <a:pt x="1677591" y="307474"/>
                    <a:pt x="1819012" y="358947"/>
                    <a:pt x="1945843" y="437081"/>
                  </a:cubicBezTo>
                  <a:close/>
                </a:path>
              </a:pathLst>
            </a:custGeom>
            <a:sp3d extrusionH="152250" prstMaterial="matte">
              <a:bevelT w="165100" prst="coolSlant"/>
            </a:sp3d>
          </p:spPr>
          <p:style>
            <a:lnRef idx="0">
              <a:schemeClr val="accent1">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93049" tIns="684065" rIns="593049" bIns="732009" numCol="1" spcCol="1270" anchor="ctr" anchorCtr="0">
              <a:noAutofit/>
              <a:sp3d extrusionH="28000" prstMaterial="matte"/>
            </a:bodyPr>
            <a:lstStyle/>
            <a:p>
              <a:pPr lvl="0" algn="ctr" defTabSz="1466850">
                <a:lnSpc>
                  <a:spcPct val="90000"/>
                </a:lnSpc>
                <a:spcBef>
                  <a:spcPct val="0"/>
                </a:spcBef>
                <a:spcAft>
                  <a:spcPct val="35000"/>
                </a:spcAft>
              </a:pPr>
              <a:r>
                <a:rPr lang="hr-HR" sz="3300" kern="1200" dirty="0" smtClean="0"/>
                <a:t>Q&amp;A?</a:t>
              </a:r>
              <a:endParaRPr lang="hr-HR" sz="3300" kern="1200" dirty="0"/>
            </a:p>
          </p:txBody>
        </p:sp>
        <p:sp>
          <p:nvSpPr>
            <p:cNvPr id="21" name="Freeform 20"/>
            <p:cNvSpPr/>
            <p:nvPr/>
          </p:nvSpPr>
          <p:spPr>
            <a:xfrm>
              <a:off x="4280824" y="4337753"/>
              <a:ext cx="2735992" cy="1046708"/>
            </a:xfrm>
            <a:custGeom>
              <a:avLst/>
              <a:gdLst>
                <a:gd name="connsiteX0" fmla="*/ 0 w 2735992"/>
                <a:gd name="connsiteY0" fmla="*/ 104671 h 1046708"/>
                <a:gd name="connsiteX1" fmla="*/ 104671 w 2735992"/>
                <a:gd name="connsiteY1" fmla="*/ 0 h 1046708"/>
                <a:gd name="connsiteX2" fmla="*/ 2631321 w 2735992"/>
                <a:gd name="connsiteY2" fmla="*/ 0 h 1046708"/>
                <a:gd name="connsiteX3" fmla="*/ 2735992 w 2735992"/>
                <a:gd name="connsiteY3" fmla="*/ 104671 h 1046708"/>
                <a:gd name="connsiteX4" fmla="*/ 2735992 w 2735992"/>
                <a:gd name="connsiteY4" fmla="*/ 942037 h 1046708"/>
                <a:gd name="connsiteX5" fmla="*/ 2631321 w 2735992"/>
                <a:gd name="connsiteY5" fmla="*/ 1046708 h 1046708"/>
                <a:gd name="connsiteX6" fmla="*/ 104671 w 2735992"/>
                <a:gd name="connsiteY6" fmla="*/ 1046708 h 1046708"/>
                <a:gd name="connsiteX7" fmla="*/ 0 w 2735992"/>
                <a:gd name="connsiteY7" fmla="*/ 942037 h 1046708"/>
                <a:gd name="connsiteX8" fmla="*/ 0 w 2735992"/>
                <a:gd name="connsiteY8" fmla="*/ 104671 h 104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5992" h="1046708">
                  <a:moveTo>
                    <a:pt x="0" y="104671"/>
                  </a:moveTo>
                  <a:cubicBezTo>
                    <a:pt x="0" y="46863"/>
                    <a:pt x="46863" y="0"/>
                    <a:pt x="104671" y="0"/>
                  </a:cubicBezTo>
                  <a:lnTo>
                    <a:pt x="2631321" y="0"/>
                  </a:lnTo>
                  <a:cubicBezTo>
                    <a:pt x="2689129" y="0"/>
                    <a:pt x="2735992" y="46863"/>
                    <a:pt x="2735992" y="104671"/>
                  </a:cubicBezTo>
                  <a:lnTo>
                    <a:pt x="2735992" y="942037"/>
                  </a:lnTo>
                  <a:cubicBezTo>
                    <a:pt x="2735992" y="999845"/>
                    <a:pt x="2689129" y="1046708"/>
                    <a:pt x="2631321" y="1046708"/>
                  </a:cubicBezTo>
                  <a:lnTo>
                    <a:pt x="104671" y="1046708"/>
                  </a:lnTo>
                  <a:cubicBezTo>
                    <a:pt x="46863" y="1046708"/>
                    <a:pt x="0" y="999845"/>
                    <a:pt x="0" y="942037"/>
                  </a:cubicBezTo>
                  <a:lnTo>
                    <a:pt x="0" y="104671"/>
                  </a:lnTo>
                  <a:close/>
                </a:path>
              </a:pathLst>
            </a:custGeom>
            <a:sp3d prstMaterial="matte">
              <a:bevelT w="165100" prst="coolSlant"/>
            </a:sp3d>
          </p:spPr>
          <p:style>
            <a:lnRef idx="1">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6387" tIns="156387" rIns="156387" bIns="156387" numCol="1" spcCol="1270" anchor="t" anchorCtr="0">
              <a:noAutofit/>
            </a:bodyPr>
            <a:lstStyle/>
            <a:p>
              <a:pPr marL="0" lvl="1" algn="l" defTabSz="1155700">
                <a:lnSpc>
                  <a:spcPct val="90000"/>
                </a:lnSpc>
                <a:spcBef>
                  <a:spcPct val="0"/>
                </a:spcBef>
                <a:spcAft>
                  <a:spcPct val="15000"/>
                </a:spcAft>
              </a:pPr>
              <a:r>
                <a:rPr lang="en-US" sz="2600" b="0" kern="1200" noProof="0" dirty="0" smtClean="0">
                  <a:effectLst>
                    <a:outerShdw blurRad="38100" dist="38100" dir="2700000" algn="tl">
                      <a:srgbClr val="000000">
                        <a:alpha val="43137"/>
                      </a:srgbClr>
                    </a:outerShdw>
                  </a:effectLst>
                </a:rPr>
                <a:t>Thank you for your attention</a:t>
              </a:r>
              <a:r>
                <a:rPr lang="hr-HR" sz="2600" b="0" kern="1200" noProof="0" dirty="0" smtClean="0">
                  <a:effectLst>
                    <a:outerShdw blurRad="38100" dist="38100" dir="2700000" algn="tl">
                      <a:srgbClr val="000000">
                        <a:alpha val="43137"/>
                      </a:srgbClr>
                    </a:outerShdw>
                  </a:effectLst>
                </a:rPr>
                <a:t>!</a:t>
              </a:r>
              <a:endParaRPr lang="en-US" sz="2600" b="0" kern="1200" noProof="0" dirty="0">
                <a:effectLst>
                  <a:outerShdw blurRad="38100" dist="38100" dir="2700000" algn="tl">
                    <a:srgbClr val="000000">
                      <a:alpha val="43137"/>
                    </a:srgbClr>
                  </a:outerShdw>
                </a:effectLst>
              </a:endParaRPr>
            </a:p>
          </p:txBody>
        </p:sp>
        <p:sp>
          <p:nvSpPr>
            <p:cNvPr id="22" name="Circular Arrow 21"/>
            <p:cNvSpPr/>
            <p:nvPr/>
          </p:nvSpPr>
          <p:spPr>
            <a:xfrm>
              <a:off x="5175923" y="2163597"/>
              <a:ext cx="3371897" cy="3371897"/>
            </a:xfrm>
            <a:prstGeom prst="circularArrow">
              <a:avLst>
                <a:gd name="adj1" fmla="val 4878"/>
                <a:gd name="adj2" fmla="val 312630"/>
                <a:gd name="adj3" fmla="val 3197907"/>
                <a:gd name="adj4" fmla="val 15147771"/>
                <a:gd name="adj5" fmla="val 5691"/>
              </a:avLst>
            </a:prstGeom>
            <a:sp3d z="-227350" prstMaterial="matte"/>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32069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COMMISSION REGULATION (EC) No 2150/2005 </a:t>
            </a:r>
            <a:r>
              <a:rPr lang="en-US" dirty="0" smtClean="0"/>
              <a:t>of 23 December 2005</a:t>
            </a:r>
          </a:p>
          <a:p>
            <a:r>
              <a:rPr lang="en-US" b="1" i="1" dirty="0" smtClean="0"/>
              <a:t>„Flexible use of airspace is an airspace management concept </a:t>
            </a:r>
            <a:r>
              <a:rPr lang="en-US" i="1" dirty="0" smtClean="0"/>
              <a:t>described by the International Civil Aviation Organization (ICAO) and developed by the European Organization for the Safety of Aviation (</a:t>
            </a:r>
            <a:r>
              <a:rPr lang="en-US" i="1" dirty="0" err="1" smtClean="0"/>
              <a:t>Eurocontrol</a:t>
            </a:r>
            <a:r>
              <a:rPr lang="en-US" i="1" dirty="0" smtClean="0"/>
              <a:t>), according to which airspace should not be designated as either purely civil or purely military airspace, but should rather be considered as one continuum in which all users’ requirements have to be accommodated to the maximum extent possible.”</a:t>
            </a:r>
          </a:p>
          <a:p>
            <a:pPr marL="0" indent="0">
              <a:buNone/>
            </a:pPr>
            <a:endParaRPr lang="en-US" b="1" dirty="0" smtClean="0"/>
          </a:p>
          <a:p>
            <a:pPr marL="0" indent="0">
              <a:buNone/>
            </a:pPr>
            <a:r>
              <a:rPr lang="en-US" b="1" dirty="0" smtClean="0"/>
              <a:t>AFUA implementation in Lower Airspace through the Modular Flexible Structures</a:t>
            </a:r>
          </a:p>
          <a:p>
            <a:r>
              <a:rPr lang="hr-HR" b="1" dirty="0" smtClean="0"/>
              <a:t>Project </a:t>
            </a:r>
            <a:r>
              <a:rPr lang="hr-HR" b="1" dirty="0"/>
              <a:t>r</a:t>
            </a:r>
            <a:r>
              <a:rPr lang="en-US" b="1" dirty="0" err="1" smtClean="0"/>
              <a:t>esults</a:t>
            </a:r>
            <a:r>
              <a:rPr lang="en-US" b="1" dirty="0" smtClean="0"/>
              <a:t>:</a:t>
            </a:r>
            <a:r>
              <a:rPr lang="en-US" dirty="0" smtClean="0"/>
              <a:t> „</a:t>
            </a:r>
            <a:r>
              <a:rPr lang="en-US" i="1" dirty="0" smtClean="0"/>
              <a:t>New modular flexible environment in lower airspace supports various activities in airspace</a:t>
            </a:r>
            <a:r>
              <a:rPr lang="hr-HR" i="1" dirty="0" smtClean="0"/>
              <a:t>, </a:t>
            </a:r>
            <a:r>
              <a:rPr lang="en-US" i="1" dirty="0" smtClean="0"/>
              <a:t>extend</a:t>
            </a:r>
            <a:r>
              <a:rPr lang="hr-HR" i="1" dirty="0" smtClean="0"/>
              <a:t>s</a:t>
            </a:r>
            <a:r>
              <a:rPr lang="en-US" i="1" dirty="0" smtClean="0"/>
              <a:t> new possibilities</a:t>
            </a:r>
            <a:r>
              <a:rPr lang="hr-HR" i="1" dirty="0" smtClean="0"/>
              <a:t> for </a:t>
            </a:r>
            <a:r>
              <a:rPr lang="hr-HR" i="1" dirty="0" err="1" smtClean="0"/>
              <a:t>airspace</a:t>
            </a:r>
            <a:r>
              <a:rPr lang="hr-HR" i="1" dirty="0" smtClean="0"/>
              <a:t> use</a:t>
            </a:r>
            <a:r>
              <a:rPr lang="en-US" i="1" dirty="0" smtClean="0"/>
              <a:t> to all kind</a:t>
            </a:r>
            <a:r>
              <a:rPr lang="hr-HR" i="1" dirty="0" smtClean="0"/>
              <a:t>s</a:t>
            </a:r>
            <a:r>
              <a:rPr lang="en-US" i="1" dirty="0" smtClean="0"/>
              <a:t> of users and at the same time positively influence</a:t>
            </a:r>
            <a:r>
              <a:rPr lang="hr-HR" i="1" dirty="0" smtClean="0"/>
              <a:t>s</a:t>
            </a:r>
            <a:r>
              <a:rPr lang="en-US" i="1" dirty="0" smtClean="0"/>
              <a:t> </a:t>
            </a:r>
            <a:r>
              <a:rPr lang="hr-HR" i="1" dirty="0" err="1" smtClean="0"/>
              <a:t>the</a:t>
            </a:r>
            <a:r>
              <a:rPr lang="en-US" i="1" dirty="0" smtClean="0"/>
              <a:t> awareness and safety of all users.”</a:t>
            </a:r>
          </a:p>
          <a:p>
            <a:endParaRPr lang="en-US" dirty="0"/>
          </a:p>
        </p:txBody>
      </p:sp>
    </p:spTree>
    <p:extLst>
      <p:ext uri="{BB962C8B-B14F-4D97-AF65-F5344CB8AC3E}">
        <p14:creationId xmlns:p14="http://schemas.microsoft.com/office/powerpoint/2010/main" val="2569694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a:t>
            </a:r>
            <a:r>
              <a:rPr lang="hr-HR" dirty="0" smtClean="0"/>
              <a:t>’</a:t>
            </a:r>
            <a:r>
              <a:rPr lang="en-US" dirty="0" smtClean="0"/>
              <a:t> </a:t>
            </a:r>
            <a:r>
              <a:rPr lang="hr-HR" dirty="0" smtClean="0"/>
              <a:t>P</a:t>
            </a:r>
            <a:r>
              <a:rPr lang="en-US" dirty="0" err="1" smtClean="0"/>
              <a:t>erspective</a:t>
            </a:r>
            <a:endParaRPr lang="en-US" dirty="0"/>
          </a:p>
        </p:txBody>
      </p:sp>
      <p:sp>
        <p:nvSpPr>
          <p:cNvPr id="3" name="Content Placeholder 2"/>
          <p:cNvSpPr>
            <a:spLocks noGrp="1"/>
          </p:cNvSpPr>
          <p:nvPr>
            <p:ph idx="1"/>
          </p:nvPr>
        </p:nvSpPr>
        <p:spPr>
          <a:xfrm>
            <a:off x="609600" y="1600201"/>
            <a:ext cx="6079958" cy="4525963"/>
          </a:xfrm>
        </p:spPr>
        <p:txBody>
          <a:bodyPr>
            <a:normAutofit fontScale="85000" lnSpcReduction="20000"/>
          </a:bodyPr>
          <a:lstStyle/>
          <a:p>
            <a:r>
              <a:rPr lang="en-US" sz="2400" b="1" dirty="0" smtClean="0">
                <a:effectLst>
                  <a:outerShdw blurRad="38100" dist="38100" dir="2700000" algn="tl">
                    <a:srgbClr val="000000">
                      <a:alpha val="43137"/>
                    </a:srgbClr>
                  </a:outerShdw>
                </a:effectLst>
              </a:rPr>
              <a:t>Complexity of lower airspace</a:t>
            </a:r>
          </a:p>
          <a:p>
            <a:pPr lvl="1"/>
            <a:r>
              <a:rPr lang="en-US" sz="2000" dirty="0" smtClean="0"/>
              <a:t>Airspace classes (</a:t>
            </a:r>
            <a:r>
              <a:rPr lang="en-US" sz="2000" dirty="0" smtClean="0">
                <a:solidFill>
                  <a:srgbClr val="FF0000"/>
                </a:solidFill>
              </a:rPr>
              <a:t>G, C, D</a:t>
            </a:r>
            <a:r>
              <a:rPr lang="en-US" sz="2000" dirty="0" smtClean="0"/>
              <a:t>)</a:t>
            </a:r>
          </a:p>
          <a:p>
            <a:pPr lvl="1"/>
            <a:r>
              <a:rPr lang="en-US" sz="2000" dirty="0" smtClean="0"/>
              <a:t>Airfield and aerodrome operations (</a:t>
            </a:r>
            <a:r>
              <a:rPr lang="en-US" sz="2000" dirty="0" smtClean="0">
                <a:solidFill>
                  <a:srgbClr val="FF0000"/>
                </a:solidFill>
              </a:rPr>
              <a:t>CTR</a:t>
            </a:r>
            <a:r>
              <a:rPr lang="en-US" sz="2000" dirty="0" smtClean="0"/>
              <a:t>)</a:t>
            </a:r>
            <a:endParaRPr lang="hr-HR" sz="2000" dirty="0" smtClean="0"/>
          </a:p>
          <a:p>
            <a:pPr lvl="1"/>
            <a:r>
              <a:rPr lang="en-US" sz="2000" dirty="0" smtClean="0"/>
              <a:t>Non AMC</a:t>
            </a:r>
            <a:r>
              <a:rPr lang="hr-HR" sz="2000" dirty="0" smtClean="0"/>
              <a:t>-</a:t>
            </a:r>
            <a:r>
              <a:rPr lang="en-US" sz="2000" dirty="0" smtClean="0"/>
              <a:t>manageable military areas (</a:t>
            </a:r>
            <a:r>
              <a:rPr lang="en-US" sz="2000" dirty="0" smtClean="0">
                <a:solidFill>
                  <a:srgbClr val="FF0000"/>
                </a:solidFill>
              </a:rPr>
              <a:t>P, R, D</a:t>
            </a:r>
            <a:r>
              <a:rPr lang="en-US" sz="2000" dirty="0" smtClean="0"/>
              <a:t>)</a:t>
            </a:r>
          </a:p>
          <a:p>
            <a:r>
              <a:rPr lang="en-US" sz="2400" b="1" dirty="0" smtClean="0">
                <a:effectLst>
                  <a:outerShdw blurRad="38100" dist="38100" dir="2700000" algn="tl">
                    <a:srgbClr val="000000">
                      <a:alpha val="43137"/>
                    </a:srgbClr>
                  </a:outerShdw>
                </a:effectLst>
              </a:rPr>
              <a:t>Various types of users</a:t>
            </a:r>
          </a:p>
          <a:p>
            <a:pPr lvl="1"/>
            <a:r>
              <a:rPr lang="en-US" sz="2000" dirty="0" smtClean="0"/>
              <a:t>Military </a:t>
            </a:r>
          </a:p>
          <a:p>
            <a:pPr lvl="1"/>
            <a:r>
              <a:rPr lang="en-US" sz="2000" dirty="0" smtClean="0"/>
              <a:t>Police</a:t>
            </a:r>
            <a:endParaRPr lang="hr-HR" sz="2000" dirty="0" smtClean="0"/>
          </a:p>
          <a:p>
            <a:pPr lvl="1"/>
            <a:r>
              <a:rPr lang="hr-HR" sz="2000" dirty="0" smtClean="0"/>
              <a:t>SAR</a:t>
            </a:r>
            <a:endParaRPr lang="en-US" sz="2000" dirty="0" smtClean="0"/>
          </a:p>
          <a:p>
            <a:pPr lvl="1"/>
            <a:r>
              <a:rPr lang="en-US" sz="2000" dirty="0" smtClean="0"/>
              <a:t>Sporting activities </a:t>
            </a:r>
            <a:r>
              <a:rPr lang="hr-HR" sz="2000" dirty="0" smtClean="0"/>
              <a:t>(</a:t>
            </a:r>
            <a:r>
              <a:rPr lang="en-US" sz="2000" dirty="0" smtClean="0"/>
              <a:t>gliding, paragliding</a:t>
            </a:r>
            <a:r>
              <a:rPr lang="hr-HR" sz="2000" dirty="0" smtClean="0"/>
              <a:t>,</a:t>
            </a:r>
            <a:r>
              <a:rPr lang="en-US" sz="2000" dirty="0" smtClean="0"/>
              <a:t> etc.</a:t>
            </a:r>
            <a:r>
              <a:rPr lang="hr-HR" sz="2000" dirty="0" smtClean="0"/>
              <a:t>)</a:t>
            </a:r>
            <a:endParaRPr lang="en-US" sz="2000" dirty="0" smtClean="0"/>
          </a:p>
          <a:p>
            <a:pPr lvl="1"/>
            <a:r>
              <a:rPr lang="en-US" sz="2000" dirty="0" smtClean="0"/>
              <a:t>General aviation </a:t>
            </a:r>
          </a:p>
          <a:p>
            <a:pPr lvl="1"/>
            <a:r>
              <a:rPr lang="en-US" sz="2000" dirty="0" smtClean="0"/>
              <a:t>Balloons, free balloons, RPAS/UAS</a:t>
            </a:r>
          </a:p>
          <a:p>
            <a:r>
              <a:rPr lang="en-US" sz="2400" b="1" dirty="0" smtClean="0">
                <a:effectLst>
                  <a:outerShdw blurRad="38100" dist="38100" dir="2700000" algn="tl">
                    <a:srgbClr val="000000">
                      <a:alpha val="43137"/>
                    </a:srgbClr>
                  </a:outerShdw>
                </a:effectLst>
              </a:rPr>
              <a:t>Various needs</a:t>
            </a:r>
          </a:p>
          <a:p>
            <a:pPr lvl="1"/>
            <a:r>
              <a:rPr lang="en-US" sz="2000" dirty="0" smtClean="0"/>
              <a:t>Permanent airspace (location and height)</a:t>
            </a:r>
            <a:r>
              <a:rPr lang="hr-HR" sz="2000" dirty="0" smtClean="0"/>
              <a:t> vs AD-HOC </a:t>
            </a:r>
            <a:r>
              <a:rPr lang="en-US" sz="2000" dirty="0" smtClean="0"/>
              <a:t>area</a:t>
            </a:r>
            <a:r>
              <a:rPr lang="hr-HR" sz="2000" dirty="0" smtClean="0"/>
              <a:t>s</a:t>
            </a:r>
            <a:endParaRPr lang="en-US" sz="2000" dirty="0" smtClean="0"/>
          </a:p>
          <a:p>
            <a:pPr lvl="1"/>
            <a:r>
              <a:rPr lang="hr-HR" sz="2000" dirty="0" smtClean="0"/>
              <a:t>Huge </a:t>
            </a:r>
            <a:r>
              <a:rPr lang="en-US" sz="2000" dirty="0" smtClean="0"/>
              <a:t>areas</a:t>
            </a:r>
            <a:r>
              <a:rPr lang="hr-HR" sz="2000" dirty="0" smtClean="0"/>
              <a:t> vs </a:t>
            </a:r>
            <a:r>
              <a:rPr lang="en-US" sz="2000" dirty="0" smtClean="0"/>
              <a:t>small areas</a:t>
            </a:r>
          </a:p>
          <a:p>
            <a:pPr lvl="1"/>
            <a:r>
              <a:rPr lang="en-US" sz="2000" dirty="0" smtClean="0"/>
              <a:t>Adjustable airspace (lateral and vertical </a:t>
            </a:r>
            <a:r>
              <a:rPr lang="hr-HR" sz="2000" dirty="0" err="1" smtClean="0"/>
              <a:t>boundaries</a:t>
            </a:r>
            <a:r>
              <a:rPr lang="en-US" sz="2000" dirty="0" smtClean="0"/>
              <a:t>)</a:t>
            </a:r>
          </a:p>
          <a:p>
            <a:pPr lvl="1"/>
            <a:r>
              <a:rPr lang="en-US" sz="2000" dirty="0" smtClean="0"/>
              <a:t>Time of use (seasonal, </a:t>
            </a:r>
            <a:r>
              <a:rPr lang="hr-HR" sz="2000" dirty="0" smtClean="0"/>
              <a:t>on </a:t>
            </a:r>
            <a:r>
              <a:rPr lang="en-US" sz="2000" dirty="0" smtClean="0"/>
              <a:t>weekend</a:t>
            </a:r>
            <a:r>
              <a:rPr lang="hr-HR" sz="2000" dirty="0" smtClean="0"/>
              <a:t>s</a:t>
            </a:r>
            <a:r>
              <a:rPr lang="en-US" sz="2000" dirty="0" smtClean="0"/>
              <a:t>, daily, hourly</a:t>
            </a:r>
            <a:r>
              <a:rPr lang="hr-HR" sz="2000" dirty="0" smtClean="0"/>
              <a:t>)</a:t>
            </a:r>
            <a:endParaRPr lang="en-US" sz="2000" dirty="0" smtClean="0"/>
          </a:p>
        </p:txBody>
      </p:sp>
      <p:sp>
        <p:nvSpPr>
          <p:cNvPr id="5" name="Content Placeholder 2"/>
          <p:cNvSpPr txBox="1">
            <a:spLocks/>
          </p:cNvSpPr>
          <p:nvPr/>
        </p:nvSpPr>
        <p:spPr>
          <a:xfrm>
            <a:off x="6552054" y="2834777"/>
            <a:ext cx="5639946" cy="3924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000" b="1" dirty="0" smtClean="0">
                <a:effectLst>
                  <a:outerShdw blurRad="38100" dist="38100" dir="2700000" algn="tl">
                    <a:srgbClr val="000000">
                      <a:alpha val="43137"/>
                    </a:srgbClr>
                  </a:outerShdw>
                </a:effectLst>
              </a:rPr>
              <a:t>Avoidance </a:t>
            </a:r>
            <a:r>
              <a:rPr lang="en-US" sz="2000" dirty="0" smtClean="0"/>
              <a:t>of </a:t>
            </a:r>
            <a:r>
              <a:rPr lang="hr-HR" sz="2000" dirty="0" err="1" smtClean="0"/>
              <a:t>the</a:t>
            </a:r>
            <a:r>
              <a:rPr lang="hr-HR" sz="2000" dirty="0" smtClean="0"/>
              <a:t> </a:t>
            </a:r>
            <a:r>
              <a:rPr lang="en-US" sz="2000" dirty="0" smtClean="0"/>
              <a:t>full area establishment process </a:t>
            </a:r>
          </a:p>
          <a:p>
            <a:pPr>
              <a:lnSpc>
                <a:spcPct val="80000"/>
              </a:lnSpc>
            </a:pPr>
            <a:r>
              <a:rPr lang="en-US" sz="2000" b="1" dirty="0" smtClean="0">
                <a:effectLst>
                  <a:outerShdw blurRad="38100" dist="38100" dir="2700000" algn="tl">
                    <a:srgbClr val="000000">
                      <a:alpha val="43137"/>
                    </a:srgbClr>
                  </a:outerShdw>
                </a:effectLst>
              </a:rPr>
              <a:t>Abuse </a:t>
            </a:r>
            <a:r>
              <a:rPr lang="en-US" sz="2000" dirty="0" smtClean="0"/>
              <a:t>of AD-HOC principles </a:t>
            </a:r>
          </a:p>
          <a:p>
            <a:pPr lvl="1">
              <a:lnSpc>
                <a:spcPct val="80000"/>
              </a:lnSpc>
            </a:pPr>
            <a:r>
              <a:rPr lang="en-US" sz="1700" dirty="0" smtClean="0"/>
              <a:t>Continuous renewal of </a:t>
            </a:r>
            <a:r>
              <a:rPr lang="hr-HR" sz="1700" dirty="0" err="1" smtClean="0"/>
              <a:t>the</a:t>
            </a:r>
            <a:r>
              <a:rPr lang="hr-HR" sz="1700" dirty="0" smtClean="0"/>
              <a:t> </a:t>
            </a:r>
            <a:r>
              <a:rPr lang="en-US" sz="1700" dirty="0" smtClean="0"/>
              <a:t>approval for AD-HOC</a:t>
            </a:r>
            <a:r>
              <a:rPr lang="hr-HR" sz="1700" dirty="0" smtClean="0"/>
              <a:t>-</a:t>
            </a:r>
            <a:r>
              <a:rPr lang="en-US" sz="1700" dirty="0" smtClean="0"/>
              <a:t>created area</a:t>
            </a:r>
            <a:r>
              <a:rPr lang="hr-HR" sz="1700" dirty="0" smtClean="0"/>
              <a:t>s</a:t>
            </a:r>
            <a:r>
              <a:rPr lang="en-US" sz="1700" dirty="0" smtClean="0"/>
              <a:t> (permanent areas)</a:t>
            </a:r>
          </a:p>
          <a:p>
            <a:pPr>
              <a:lnSpc>
                <a:spcPct val="90000"/>
              </a:lnSpc>
            </a:pPr>
            <a:r>
              <a:rPr lang="en-US" sz="2000" b="1" dirty="0" smtClean="0">
                <a:effectLst>
                  <a:outerShdw blurRad="38100" dist="38100" dir="2700000" algn="tl">
                    <a:srgbClr val="000000">
                      <a:alpha val="43137"/>
                    </a:srgbClr>
                  </a:outerShdw>
                </a:effectLst>
              </a:rPr>
              <a:t>Requested time of use </a:t>
            </a:r>
          </a:p>
          <a:p>
            <a:pPr lvl="1">
              <a:lnSpc>
                <a:spcPct val="80000"/>
              </a:lnSpc>
            </a:pPr>
            <a:r>
              <a:rPr lang="hr-HR" sz="1700" dirty="0" smtClean="0"/>
              <a:t>N</a:t>
            </a:r>
            <a:r>
              <a:rPr lang="en-US" sz="1700" dirty="0" err="1" smtClean="0"/>
              <a:t>ot</a:t>
            </a:r>
            <a:r>
              <a:rPr lang="en-US" sz="1700" dirty="0" smtClean="0"/>
              <a:t> realistic (3 months SR – SS)</a:t>
            </a:r>
          </a:p>
          <a:p>
            <a:r>
              <a:rPr lang="en-US" sz="2000" b="1" dirty="0" smtClean="0">
                <a:effectLst>
                  <a:outerShdw blurRad="38100" dist="38100" dir="2700000" algn="tl">
                    <a:srgbClr val="000000">
                      <a:alpha val="43137"/>
                    </a:srgbClr>
                  </a:outerShdw>
                </a:effectLst>
              </a:rPr>
              <a:t>Uncertainty of operations </a:t>
            </a:r>
          </a:p>
          <a:p>
            <a:pPr lvl="1">
              <a:lnSpc>
                <a:spcPct val="80000"/>
              </a:lnSpc>
            </a:pPr>
            <a:r>
              <a:rPr lang="hr-HR" sz="1700" dirty="0" smtClean="0"/>
              <a:t>T</a:t>
            </a:r>
            <a:r>
              <a:rPr lang="en-US" sz="1700" dirty="0" err="1" smtClean="0"/>
              <a:t>actical</a:t>
            </a:r>
            <a:r>
              <a:rPr lang="en-US" sz="1700" dirty="0" smtClean="0"/>
              <a:t> approval depends on </a:t>
            </a:r>
            <a:r>
              <a:rPr lang="hr-HR" sz="1700" dirty="0" err="1" smtClean="0"/>
              <a:t>the</a:t>
            </a:r>
            <a:r>
              <a:rPr lang="hr-HR" sz="1700" dirty="0" smtClean="0"/>
              <a:t> </a:t>
            </a:r>
            <a:r>
              <a:rPr lang="en-US" sz="1700" dirty="0" smtClean="0"/>
              <a:t>actual situation</a:t>
            </a:r>
          </a:p>
          <a:p>
            <a:r>
              <a:rPr lang="en-US" sz="2000" b="1" dirty="0" smtClean="0">
                <a:effectLst>
                  <a:outerShdw blurRad="38100" dist="38100" dir="2700000" algn="tl">
                    <a:srgbClr val="000000">
                      <a:alpha val="43137"/>
                    </a:srgbClr>
                  </a:outerShdw>
                </a:effectLst>
              </a:rPr>
              <a:t>Difficult</a:t>
            </a:r>
            <a:r>
              <a:rPr lang="en-US" sz="2000" dirty="0" smtClean="0">
                <a:effectLst>
                  <a:outerShdw blurRad="38100" dist="38100" dir="2700000" algn="tl">
                    <a:srgbClr val="000000">
                      <a:alpha val="43137"/>
                    </a:srgbClr>
                  </a:outerShdw>
                </a:effectLst>
              </a:rPr>
              <a:t> </a:t>
            </a:r>
            <a:r>
              <a:rPr lang="en-US" sz="2000" dirty="0" smtClean="0"/>
              <a:t>planning process </a:t>
            </a:r>
            <a:r>
              <a:rPr lang="hr-HR" sz="2000" dirty="0" smtClean="0"/>
              <a:t>for</a:t>
            </a:r>
            <a:r>
              <a:rPr lang="en-US" sz="2000" dirty="0" smtClean="0"/>
              <a:t> other users</a:t>
            </a:r>
          </a:p>
          <a:p>
            <a:pPr lvl="1">
              <a:lnSpc>
                <a:spcPct val="80000"/>
              </a:lnSpc>
            </a:pPr>
            <a:r>
              <a:rPr lang="hr-HR" sz="1700" dirty="0" smtClean="0"/>
              <a:t>U</a:t>
            </a:r>
            <a:r>
              <a:rPr lang="en-US" sz="1700" dirty="0" err="1" smtClean="0"/>
              <a:t>ncertain</a:t>
            </a:r>
            <a:r>
              <a:rPr lang="en-US" sz="1700" dirty="0" smtClean="0"/>
              <a:t> real</a:t>
            </a:r>
            <a:r>
              <a:rPr lang="hr-HR" sz="1700" dirty="0" smtClean="0"/>
              <a:t>-</a:t>
            </a:r>
            <a:r>
              <a:rPr lang="en-US" sz="1700" dirty="0" smtClean="0"/>
              <a:t>time status of </a:t>
            </a:r>
            <a:r>
              <a:rPr lang="hr-HR" sz="1700" dirty="0" err="1" smtClean="0"/>
              <a:t>an</a:t>
            </a:r>
            <a:r>
              <a:rPr lang="en-US" sz="1700" dirty="0" smtClean="0"/>
              <a:t> area − (active, non</a:t>
            </a:r>
            <a:r>
              <a:rPr lang="hr-HR" sz="1700" dirty="0" smtClean="0"/>
              <a:t>-</a:t>
            </a:r>
            <a:r>
              <a:rPr lang="en-US" sz="1700" dirty="0" smtClean="0"/>
              <a:t>active)</a:t>
            </a:r>
          </a:p>
          <a:p>
            <a:r>
              <a:rPr lang="en-US" sz="2000" b="1" dirty="0" smtClean="0">
                <a:effectLst>
                  <a:outerShdw blurRad="38100" dist="38100" dir="2700000" algn="tl">
                    <a:srgbClr val="000000">
                      <a:alpha val="43137"/>
                    </a:srgbClr>
                  </a:outerShdw>
                </a:effectLst>
              </a:rPr>
              <a:t>Conflict resolving process</a:t>
            </a:r>
          </a:p>
          <a:p>
            <a:pPr lvl="1"/>
            <a:r>
              <a:rPr lang="en-US" sz="1700" dirty="0" smtClean="0"/>
              <a:t>Unknown priority rules </a:t>
            </a:r>
            <a:endParaRPr lang="en-US" sz="17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8051" y="211638"/>
            <a:ext cx="4505324" cy="2560139"/>
          </a:xfrm>
          <a:prstGeom prst="rect">
            <a:avLst/>
          </a:prstGeom>
        </p:spPr>
      </p:pic>
    </p:spTree>
    <p:extLst>
      <p:ext uri="{BB962C8B-B14F-4D97-AF65-F5344CB8AC3E}">
        <p14:creationId xmlns:p14="http://schemas.microsoft.com/office/powerpoint/2010/main" val="4123277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and </a:t>
            </a:r>
            <a:r>
              <a:rPr lang="hr-HR" dirty="0" smtClean="0"/>
              <a:t>S</a:t>
            </a:r>
            <a:r>
              <a:rPr lang="en-US" dirty="0" err="1" smtClean="0"/>
              <a:t>tatus</a:t>
            </a:r>
            <a:r>
              <a:rPr lang="en-US" dirty="0" smtClean="0"/>
              <a:t> of ASM </a:t>
            </a:r>
            <a:r>
              <a:rPr lang="hr-HR" dirty="0" smtClean="0"/>
              <a:t>O</a:t>
            </a:r>
            <a:r>
              <a:rPr lang="en-US" dirty="0" err="1" smtClean="0"/>
              <a:t>rganization</a:t>
            </a:r>
            <a:endParaRPr lang="en-US" dirty="0"/>
          </a:p>
        </p:txBody>
      </p:sp>
      <p:sp>
        <p:nvSpPr>
          <p:cNvPr id="3" name="Content Placeholder 2"/>
          <p:cNvSpPr>
            <a:spLocks noGrp="1"/>
          </p:cNvSpPr>
          <p:nvPr>
            <p:ph idx="1"/>
          </p:nvPr>
        </p:nvSpPr>
        <p:spPr>
          <a:xfrm>
            <a:off x="609599" y="1600201"/>
            <a:ext cx="10353675" cy="4525963"/>
          </a:xfrm>
        </p:spPr>
        <p:txBody>
          <a:bodyPr>
            <a:normAutofit fontScale="77500" lnSpcReduction="20000"/>
          </a:bodyPr>
          <a:lstStyle/>
          <a:p>
            <a:r>
              <a:rPr lang="en-US" b="1" dirty="0" smtClean="0">
                <a:effectLst>
                  <a:outerShdw blurRad="38100" dist="38100" dir="2700000" algn="tl">
                    <a:srgbClr val="000000">
                      <a:alpha val="43137"/>
                    </a:srgbClr>
                  </a:outerShdw>
                </a:effectLst>
              </a:rPr>
              <a:t>Regulation in place</a:t>
            </a:r>
          </a:p>
          <a:p>
            <a:pPr lvl="1"/>
            <a:r>
              <a:rPr lang="en-US" dirty="0" smtClean="0"/>
              <a:t>ICAO, EU, </a:t>
            </a:r>
            <a:r>
              <a:rPr lang="hr-HR" dirty="0" smtClean="0"/>
              <a:t>n</a:t>
            </a:r>
            <a:r>
              <a:rPr lang="en-US" dirty="0" err="1" smtClean="0"/>
              <a:t>ational</a:t>
            </a:r>
            <a:endParaRPr lang="en-US" dirty="0" smtClean="0"/>
          </a:p>
          <a:p>
            <a:r>
              <a:rPr lang="en-US" b="1" dirty="0" smtClean="0">
                <a:effectLst>
                  <a:outerShdw blurRad="38100" dist="38100" dir="2700000" algn="tl">
                    <a:srgbClr val="000000">
                      <a:alpha val="43137"/>
                    </a:srgbClr>
                  </a:outerShdw>
                </a:effectLst>
              </a:rPr>
              <a:t>ASM organization </a:t>
            </a:r>
            <a:r>
              <a:rPr lang="en-US" dirty="0" smtClean="0"/>
              <a:t>(by the book)</a:t>
            </a:r>
          </a:p>
          <a:p>
            <a:r>
              <a:rPr lang="en-US" b="1" dirty="0" smtClean="0">
                <a:effectLst>
                  <a:outerShdw blurRad="38100" dist="38100" dir="2700000" algn="tl">
                    <a:srgbClr val="000000">
                      <a:alpha val="43137"/>
                    </a:srgbClr>
                  </a:outerShdw>
                </a:effectLst>
              </a:rPr>
              <a:t>Concerns</a:t>
            </a:r>
          </a:p>
          <a:p>
            <a:pPr lvl="1"/>
            <a:r>
              <a:rPr lang="en-US" b="1" dirty="0" smtClean="0">
                <a:effectLst>
                  <a:outerShdw blurRad="38100" dist="38100" dir="2700000" algn="tl">
                    <a:srgbClr val="000000">
                      <a:alpha val="43137"/>
                    </a:srgbClr>
                  </a:outerShdw>
                </a:effectLst>
              </a:rPr>
              <a:t>ASM 1</a:t>
            </a:r>
            <a:r>
              <a:rPr lang="en-US" dirty="0" smtClean="0"/>
              <a:t> </a:t>
            </a:r>
            <a:endParaRPr lang="hr-HR" dirty="0" smtClean="0"/>
          </a:p>
          <a:p>
            <a:pPr lvl="2"/>
            <a:r>
              <a:rPr lang="hr-HR" dirty="0" smtClean="0"/>
              <a:t>A</a:t>
            </a:r>
            <a:r>
              <a:rPr lang="en-US" dirty="0" smtClean="0"/>
              <a:t>rea establishment process was not suitable for user demands</a:t>
            </a:r>
          </a:p>
          <a:p>
            <a:pPr lvl="1"/>
            <a:r>
              <a:rPr lang="en-US" b="1" dirty="0" smtClean="0">
                <a:effectLst>
                  <a:outerShdw blurRad="38100" dist="38100" dir="2700000" algn="tl">
                    <a:srgbClr val="000000">
                      <a:alpha val="43137"/>
                    </a:srgbClr>
                  </a:outerShdw>
                </a:effectLst>
              </a:rPr>
              <a:t>ASM 2 </a:t>
            </a:r>
          </a:p>
          <a:p>
            <a:pPr lvl="2"/>
            <a:r>
              <a:rPr lang="en-US" dirty="0" smtClean="0">
                <a:effectLst>
                  <a:outerShdw blurRad="38100" dist="38100" dir="2700000" algn="tl">
                    <a:srgbClr val="000000">
                      <a:alpha val="43137"/>
                    </a:srgbClr>
                  </a:outerShdw>
                </a:effectLst>
              </a:rPr>
              <a:t>AMC</a:t>
            </a:r>
            <a:r>
              <a:rPr lang="en-US" dirty="0" smtClean="0"/>
              <a:t> – civil-military coordination (mainly for commercial traffic and military areas)</a:t>
            </a:r>
          </a:p>
          <a:p>
            <a:pPr lvl="2"/>
            <a:r>
              <a:rPr lang="en-US" dirty="0" smtClean="0">
                <a:effectLst>
                  <a:outerShdw blurRad="38100" dist="38100" dir="2700000" algn="tl">
                    <a:srgbClr val="000000">
                      <a:alpha val="43137"/>
                    </a:srgbClr>
                  </a:outerShdw>
                </a:effectLst>
              </a:rPr>
              <a:t>CIV AA </a:t>
            </a:r>
            <a:r>
              <a:rPr lang="en-US" dirty="0" smtClean="0"/>
              <a:t>– AD-HOC approval by </a:t>
            </a:r>
            <a:r>
              <a:rPr lang="hr-HR" dirty="0" err="1" smtClean="0"/>
              <a:t>an</a:t>
            </a:r>
            <a:r>
              <a:rPr lang="hr-HR" dirty="0" smtClean="0"/>
              <a:t> </a:t>
            </a:r>
            <a:r>
              <a:rPr lang="en-US" dirty="0" smtClean="0"/>
              <a:t>ANSP </a:t>
            </a:r>
            <a:r>
              <a:rPr lang="hr-HR" dirty="0" err="1" smtClean="0"/>
              <a:t>via</a:t>
            </a:r>
            <a:r>
              <a:rPr lang="en-US" dirty="0" smtClean="0"/>
              <a:t> NOTAM </a:t>
            </a:r>
            <a:r>
              <a:rPr lang="hr-HR" dirty="0" smtClean="0"/>
              <a:t>for</a:t>
            </a:r>
            <a:r>
              <a:rPr lang="en-US" dirty="0" smtClean="0"/>
              <a:t> 3 months (SR –</a:t>
            </a:r>
            <a:r>
              <a:rPr lang="hr-HR" dirty="0" smtClean="0"/>
              <a:t> </a:t>
            </a:r>
            <a:r>
              <a:rPr lang="en-US" dirty="0" smtClean="0"/>
              <a:t>SS)  </a:t>
            </a:r>
          </a:p>
          <a:p>
            <a:pPr lvl="2"/>
            <a:r>
              <a:rPr lang="en-US" dirty="0" smtClean="0"/>
              <a:t>Pre-tactical approval process </a:t>
            </a:r>
            <a:r>
              <a:rPr lang="en-US" dirty="0"/>
              <a:t>completely avoided </a:t>
            </a:r>
            <a:r>
              <a:rPr lang="en-US" dirty="0" smtClean="0"/>
              <a:t>(</a:t>
            </a:r>
            <a:r>
              <a:rPr lang="en-US" b="1" dirty="0" smtClean="0"/>
              <a:t>D-1</a:t>
            </a:r>
            <a:r>
              <a:rPr lang="en-US" dirty="0" smtClean="0"/>
              <a:t>) – conflicts on the day of activity</a:t>
            </a:r>
          </a:p>
          <a:p>
            <a:pPr lvl="1"/>
            <a:r>
              <a:rPr lang="en-US" b="1" dirty="0" smtClean="0">
                <a:effectLst>
                  <a:outerShdw blurRad="38100" dist="38100" dir="2700000" algn="tl">
                    <a:srgbClr val="000000">
                      <a:alpha val="43137"/>
                    </a:srgbClr>
                  </a:outerShdw>
                </a:effectLst>
              </a:rPr>
              <a:t>ASM 3</a:t>
            </a:r>
          </a:p>
          <a:p>
            <a:pPr lvl="2"/>
            <a:r>
              <a:rPr lang="en-US" dirty="0" smtClean="0"/>
              <a:t>Tactical approval on the day of activity – </a:t>
            </a:r>
            <a:r>
              <a:rPr lang="hr-HR" dirty="0" err="1" smtClean="0"/>
              <a:t>increased</a:t>
            </a:r>
            <a:r>
              <a:rPr lang="hr-HR" dirty="0" smtClean="0"/>
              <a:t> </a:t>
            </a:r>
            <a:r>
              <a:rPr lang="en-US" dirty="0" smtClean="0"/>
              <a:t>workload </a:t>
            </a:r>
            <a:r>
              <a:rPr lang="hr-HR" dirty="0" smtClean="0"/>
              <a:t>for</a:t>
            </a:r>
            <a:r>
              <a:rPr lang="en-US" dirty="0" smtClean="0"/>
              <a:t> ATCO</a:t>
            </a:r>
            <a:r>
              <a:rPr lang="hr-HR" dirty="0" smtClean="0"/>
              <a:t>s</a:t>
            </a:r>
            <a:r>
              <a:rPr lang="en-US" dirty="0" smtClean="0"/>
              <a:t>, restrictions in approval or </a:t>
            </a:r>
            <a:r>
              <a:rPr lang="en-US" dirty="0"/>
              <a:t>rejected </a:t>
            </a:r>
            <a:r>
              <a:rPr lang="en-US" dirty="0" smtClean="0"/>
              <a:t>request</a:t>
            </a:r>
            <a:r>
              <a:rPr lang="hr-HR" dirty="0" smtClean="0"/>
              <a:t>s</a:t>
            </a:r>
            <a:endParaRPr lang="en-US" dirty="0" smtClean="0"/>
          </a:p>
          <a:p>
            <a:pPr lvl="2"/>
            <a:r>
              <a:rPr lang="en-US" dirty="0" smtClean="0"/>
              <a:t>Actual status for planning purposes – unknown (ask </a:t>
            </a:r>
            <a:r>
              <a:rPr lang="hr-HR" dirty="0" smtClean="0"/>
              <a:t>a </a:t>
            </a:r>
            <a:r>
              <a:rPr lang="en-US" dirty="0" smtClean="0"/>
              <a:t>relevant ATC unit)</a:t>
            </a:r>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36067286"/>
              </p:ext>
            </p:extLst>
          </p:nvPr>
        </p:nvGraphicFramePr>
        <p:xfrm>
          <a:off x="7006069" y="833001"/>
          <a:ext cx="4959302" cy="2900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833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r>
              <a:rPr lang="hr-HR" dirty="0" smtClean="0"/>
              <a:t> </a:t>
            </a:r>
            <a:r>
              <a:rPr lang="en-US" dirty="0" smtClean="0"/>
              <a:t>of </a:t>
            </a:r>
            <a:r>
              <a:rPr lang="hr-HR" dirty="0" smtClean="0"/>
              <a:t>L</a:t>
            </a:r>
            <a:r>
              <a:rPr lang="en-US" dirty="0" err="1" smtClean="0"/>
              <a:t>ower</a:t>
            </a:r>
            <a:r>
              <a:rPr lang="en-US" dirty="0" smtClean="0"/>
              <a:t> </a:t>
            </a:r>
            <a:r>
              <a:rPr lang="hr-HR" dirty="0" smtClean="0"/>
              <a:t>A</a:t>
            </a:r>
            <a:r>
              <a:rPr lang="en-US" dirty="0" err="1" smtClean="0"/>
              <a:t>irspace</a:t>
            </a:r>
            <a:endParaRPr lang="en-US" dirty="0"/>
          </a:p>
        </p:txBody>
      </p:sp>
      <p:sp>
        <p:nvSpPr>
          <p:cNvPr id="3" name="Content Placeholder 2"/>
          <p:cNvSpPr>
            <a:spLocks noGrp="1"/>
          </p:cNvSpPr>
          <p:nvPr>
            <p:ph idx="1"/>
          </p:nvPr>
        </p:nvSpPr>
        <p:spPr>
          <a:xfrm>
            <a:off x="368968" y="1237534"/>
            <a:ext cx="5268686" cy="5149516"/>
          </a:xfrm>
        </p:spPr>
        <p:txBody>
          <a:bodyPr>
            <a:noAutofit/>
          </a:bodyPr>
          <a:lstStyle/>
          <a:p>
            <a:pPr lvl="0"/>
            <a:r>
              <a:rPr lang="en-US" sz="1800" b="1" dirty="0">
                <a:solidFill>
                  <a:prstClr val="black"/>
                </a:solidFill>
                <a:effectLst>
                  <a:outerShdw blurRad="38100" dist="38100" dir="2700000" algn="tl">
                    <a:srgbClr val="000000">
                      <a:alpha val="43137"/>
                    </a:srgbClr>
                  </a:outerShdw>
                </a:effectLst>
              </a:rPr>
              <a:t>Continuous growth of users demands </a:t>
            </a:r>
          </a:p>
          <a:p>
            <a:pPr lvl="0"/>
            <a:r>
              <a:rPr lang="en-US" sz="1800" b="1" dirty="0" smtClean="0">
                <a:solidFill>
                  <a:prstClr val="black"/>
                </a:solidFill>
                <a:effectLst>
                  <a:outerShdw blurRad="38100" dist="38100" dir="2700000" algn="tl">
                    <a:srgbClr val="000000">
                      <a:alpha val="43137"/>
                    </a:srgbClr>
                  </a:outerShdw>
                </a:effectLst>
              </a:rPr>
              <a:t>Uncontrolled</a:t>
            </a:r>
            <a:r>
              <a:rPr lang="hr-HR" sz="1800" b="1" dirty="0">
                <a:solidFill>
                  <a:prstClr val="black"/>
                </a:solidFill>
                <a:effectLst>
                  <a:outerShdw blurRad="38100" dist="38100" dir="2700000" algn="tl">
                    <a:srgbClr val="000000">
                      <a:alpha val="43137"/>
                    </a:srgbClr>
                  </a:outerShdw>
                </a:effectLst>
              </a:rPr>
              <a:t> "G"</a:t>
            </a:r>
            <a:r>
              <a:rPr lang="en-US" sz="1800" b="1" dirty="0" smtClean="0">
                <a:solidFill>
                  <a:prstClr val="black"/>
                </a:solidFill>
                <a:effectLst>
                  <a:outerShdw blurRad="38100" dist="38100" dir="2700000" algn="tl">
                    <a:srgbClr val="000000">
                      <a:alpha val="43137"/>
                    </a:srgbClr>
                  </a:outerShdw>
                </a:effectLst>
              </a:rPr>
              <a:t> class </a:t>
            </a:r>
            <a:r>
              <a:rPr lang="en-US" sz="1800" b="1" dirty="0">
                <a:solidFill>
                  <a:prstClr val="black"/>
                </a:solidFill>
                <a:effectLst>
                  <a:outerShdw blurRad="38100" dist="38100" dir="2700000" algn="tl">
                    <a:srgbClr val="000000">
                      <a:alpha val="43137"/>
                    </a:srgbClr>
                  </a:outerShdw>
                </a:effectLst>
              </a:rPr>
              <a:t>of </a:t>
            </a:r>
            <a:r>
              <a:rPr lang="en-US" sz="1800" b="1" dirty="0" smtClean="0">
                <a:solidFill>
                  <a:prstClr val="black"/>
                </a:solidFill>
                <a:effectLst>
                  <a:outerShdw blurRad="38100" dist="38100" dir="2700000" algn="tl">
                    <a:srgbClr val="000000">
                      <a:alpha val="43137"/>
                    </a:srgbClr>
                  </a:outerShdw>
                </a:effectLst>
              </a:rPr>
              <a:t>airspace </a:t>
            </a:r>
            <a:r>
              <a:rPr lang="en-US" sz="1800" b="1" dirty="0">
                <a:solidFill>
                  <a:prstClr val="black"/>
                </a:solidFill>
                <a:effectLst>
                  <a:outerShdw blurRad="38100" dist="38100" dir="2700000" algn="tl">
                    <a:srgbClr val="000000">
                      <a:alpha val="43137"/>
                    </a:srgbClr>
                  </a:outerShdw>
                </a:effectLst>
              </a:rPr>
              <a:t>limited </a:t>
            </a:r>
            <a:r>
              <a:rPr lang="en-US" sz="1800" b="1" dirty="0" smtClean="0">
                <a:solidFill>
                  <a:prstClr val="black"/>
                </a:solidFill>
                <a:effectLst>
                  <a:outerShdw blurRad="38100" dist="38100" dir="2700000" algn="tl">
                    <a:srgbClr val="000000">
                      <a:alpha val="43137"/>
                    </a:srgbClr>
                  </a:outerShdw>
                </a:effectLst>
              </a:rPr>
              <a:t>to </a:t>
            </a:r>
            <a:r>
              <a:rPr lang="en-US" sz="1800" b="1" dirty="0">
                <a:solidFill>
                  <a:prstClr val="black"/>
                </a:solidFill>
                <a:effectLst>
                  <a:outerShdw blurRad="38100" dist="38100" dir="2700000" algn="tl">
                    <a:srgbClr val="000000">
                      <a:alpha val="43137"/>
                    </a:srgbClr>
                  </a:outerShdw>
                </a:effectLst>
              </a:rPr>
              <a:t>1000 </a:t>
            </a:r>
            <a:r>
              <a:rPr lang="en-US" sz="1800" b="1" dirty="0" err="1">
                <a:solidFill>
                  <a:prstClr val="black"/>
                </a:solidFill>
                <a:effectLst>
                  <a:outerShdw blurRad="38100" dist="38100" dir="2700000" algn="tl">
                    <a:srgbClr val="000000">
                      <a:alpha val="43137"/>
                    </a:srgbClr>
                  </a:outerShdw>
                </a:effectLst>
              </a:rPr>
              <a:t>ft</a:t>
            </a:r>
            <a:r>
              <a:rPr lang="en-US" sz="1800" b="1" dirty="0">
                <a:solidFill>
                  <a:prstClr val="black"/>
                </a:solidFill>
                <a:effectLst>
                  <a:outerShdw blurRad="38100" dist="38100" dir="2700000" algn="tl">
                    <a:srgbClr val="000000">
                      <a:alpha val="43137"/>
                    </a:srgbClr>
                  </a:outerShdw>
                </a:effectLst>
              </a:rPr>
              <a:t> AGL</a:t>
            </a:r>
          </a:p>
          <a:p>
            <a:pPr lvl="0"/>
            <a:r>
              <a:rPr lang="en-US" sz="1800" b="1" dirty="0">
                <a:solidFill>
                  <a:prstClr val="black"/>
                </a:solidFill>
                <a:effectLst>
                  <a:outerShdw blurRad="38100" dist="38100" dir="2700000" algn="tl">
                    <a:srgbClr val="000000">
                      <a:alpha val="43137"/>
                    </a:srgbClr>
                  </a:outerShdw>
                </a:effectLst>
              </a:rPr>
              <a:t>Published </a:t>
            </a:r>
            <a:r>
              <a:rPr lang="en-US" sz="1800" b="1" dirty="0" smtClean="0">
                <a:solidFill>
                  <a:prstClr val="black"/>
                </a:solidFill>
                <a:effectLst>
                  <a:outerShdw blurRad="38100" dist="38100" dir="2700000" algn="tl">
                    <a:srgbClr val="000000">
                      <a:alpha val="43137"/>
                    </a:srgbClr>
                  </a:outerShdw>
                </a:effectLst>
              </a:rPr>
              <a:t>areas</a:t>
            </a:r>
            <a:endParaRPr lang="hr-HR" sz="1800" b="1" dirty="0" smtClean="0">
              <a:solidFill>
                <a:prstClr val="black"/>
              </a:solidFill>
              <a:effectLst>
                <a:outerShdw blurRad="38100" dist="38100" dir="2700000" algn="tl">
                  <a:srgbClr val="000000">
                    <a:alpha val="43137"/>
                  </a:srgbClr>
                </a:outerShdw>
              </a:effectLst>
            </a:endParaRPr>
          </a:p>
          <a:p>
            <a:pPr lvl="1"/>
            <a:r>
              <a:rPr lang="en-US" sz="1600" dirty="0">
                <a:solidFill>
                  <a:prstClr val="black"/>
                </a:solidFill>
              </a:rPr>
              <a:t>Non </a:t>
            </a:r>
            <a:r>
              <a:rPr lang="en-US" sz="1600" dirty="0" smtClean="0">
                <a:solidFill>
                  <a:prstClr val="black"/>
                </a:solidFill>
              </a:rPr>
              <a:t>AMC</a:t>
            </a:r>
            <a:r>
              <a:rPr lang="hr-HR" sz="1600" dirty="0" smtClean="0">
                <a:solidFill>
                  <a:prstClr val="black"/>
                </a:solidFill>
              </a:rPr>
              <a:t>-</a:t>
            </a:r>
            <a:r>
              <a:rPr lang="en-US" sz="1600" dirty="0" smtClean="0">
                <a:solidFill>
                  <a:prstClr val="black"/>
                </a:solidFill>
              </a:rPr>
              <a:t>manageable </a:t>
            </a:r>
            <a:r>
              <a:rPr lang="en-US" sz="1600" dirty="0">
                <a:solidFill>
                  <a:prstClr val="black"/>
                </a:solidFill>
              </a:rPr>
              <a:t>military </a:t>
            </a:r>
            <a:r>
              <a:rPr lang="en-US" sz="1600" dirty="0" smtClean="0">
                <a:solidFill>
                  <a:prstClr val="black"/>
                </a:solidFill>
              </a:rPr>
              <a:t>areas</a:t>
            </a:r>
            <a:r>
              <a:rPr lang="hr-HR" sz="1600" dirty="0" smtClean="0">
                <a:solidFill>
                  <a:prstClr val="black"/>
                </a:solidFill>
              </a:rPr>
              <a:t> (</a:t>
            </a:r>
            <a:r>
              <a:rPr lang="hr-HR" sz="1600" i="1" dirty="0" smtClean="0">
                <a:solidFill>
                  <a:prstClr val="black"/>
                </a:solidFill>
              </a:rPr>
              <a:t>P, R &amp; D</a:t>
            </a:r>
            <a:r>
              <a:rPr lang="hr-HR" sz="1600" dirty="0" smtClean="0">
                <a:solidFill>
                  <a:prstClr val="black"/>
                </a:solidFill>
              </a:rPr>
              <a:t>)</a:t>
            </a:r>
            <a:endParaRPr lang="en-US" sz="1600" dirty="0">
              <a:solidFill>
                <a:prstClr val="black"/>
              </a:solidFill>
            </a:endParaRPr>
          </a:p>
          <a:p>
            <a:pPr lvl="1"/>
            <a:r>
              <a:rPr lang="hr-HR" sz="1600" dirty="0" smtClean="0">
                <a:solidFill>
                  <a:prstClr val="black"/>
                </a:solidFill>
              </a:rPr>
              <a:t>L</a:t>
            </a:r>
            <a:r>
              <a:rPr lang="en-US" sz="1600" dirty="0" err="1" smtClean="0">
                <a:solidFill>
                  <a:prstClr val="black"/>
                </a:solidFill>
              </a:rPr>
              <a:t>imited</a:t>
            </a:r>
            <a:r>
              <a:rPr lang="en-US" sz="1600" dirty="0" smtClean="0">
                <a:solidFill>
                  <a:prstClr val="black"/>
                </a:solidFill>
              </a:rPr>
              <a:t> </a:t>
            </a:r>
            <a:r>
              <a:rPr lang="hr-HR" sz="1600" dirty="0" smtClean="0">
                <a:solidFill>
                  <a:prstClr val="black"/>
                </a:solidFill>
              </a:rPr>
              <a:t>to</a:t>
            </a:r>
            <a:r>
              <a:rPr lang="en-US" sz="1600" dirty="0" smtClean="0">
                <a:solidFill>
                  <a:prstClr val="black"/>
                </a:solidFill>
              </a:rPr>
              <a:t> </a:t>
            </a:r>
            <a:r>
              <a:rPr lang="en-US" sz="1600" dirty="0">
                <a:solidFill>
                  <a:prstClr val="black"/>
                </a:solidFill>
              </a:rPr>
              <a:t>small enclaves in </a:t>
            </a:r>
            <a:r>
              <a:rPr lang="hr-HR" sz="1600" dirty="0" err="1" smtClean="0">
                <a:solidFill>
                  <a:prstClr val="black"/>
                </a:solidFill>
              </a:rPr>
              <a:t>the</a:t>
            </a:r>
            <a:r>
              <a:rPr lang="hr-HR" sz="1600" dirty="0" smtClean="0">
                <a:solidFill>
                  <a:prstClr val="black"/>
                </a:solidFill>
              </a:rPr>
              <a:t> </a:t>
            </a:r>
            <a:r>
              <a:rPr lang="en-US" sz="1600" dirty="0" smtClean="0">
                <a:solidFill>
                  <a:prstClr val="black"/>
                </a:solidFill>
              </a:rPr>
              <a:t>vicinity </a:t>
            </a:r>
            <a:r>
              <a:rPr lang="en-US" sz="1600" dirty="0">
                <a:solidFill>
                  <a:prstClr val="black"/>
                </a:solidFill>
              </a:rPr>
              <a:t>of airfields</a:t>
            </a:r>
          </a:p>
          <a:p>
            <a:pPr lvl="1"/>
            <a:r>
              <a:rPr lang="hr-HR" sz="1600" dirty="0" smtClean="0">
                <a:solidFill>
                  <a:prstClr val="black"/>
                </a:solidFill>
              </a:rPr>
              <a:t>N</a:t>
            </a:r>
            <a:r>
              <a:rPr lang="en-US" sz="1600" dirty="0" smtClean="0">
                <a:solidFill>
                  <a:prstClr val="black"/>
                </a:solidFill>
              </a:rPr>
              <a:t>on</a:t>
            </a:r>
            <a:r>
              <a:rPr lang="hr-HR" sz="1600" dirty="0" smtClean="0">
                <a:solidFill>
                  <a:prstClr val="black"/>
                </a:solidFill>
              </a:rPr>
              <a:t>-</a:t>
            </a:r>
            <a:r>
              <a:rPr lang="en-US" sz="1600" dirty="0" smtClean="0">
                <a:solidFill>
                  <a:prstClr val="black"/>
                </a:solidFill>
              </a:rPr>
              <a:t>adequate </a:t>
            </a:r>
            <a:r>
              <a:rPr lang="hr-HR" sz="1600" dirty="0" smtClean="0">
                <a:solidFill>
                  <a:prstClr val="black"/>
                </a:solidFill>
              </a:rPr>
              <a:t>for</a:t>
            </a:r>
            <a:r>
              <a:rPr lang="en-US" sz="1600" dirty="0" smtClean="0">
                <a:solidFill>
                  <a:prstClr val="black"/>
                </a:solidFill>
              </a:rPr>
              <a:t> user </a:t>
            </a:r>
            <a:r>
              <a:rPr lang="en-US" sz="1600" dirty="0">
                <a:solidFill>
                  <a:prstClr val="black"/>
                </a:solidFill>
              </a:rPr>
              <a:t>needs</a:t>
            </a:r>
          </a:p>
          <a:p>
            <a:pPr lvl="0"/>
            <a:r>
              <a:rPr lang="en-US" sz="1800" b="1" dirty="0">
                <a:solidFill>
                  <a:prstClr val="black"/>
                </a:solidFill>
                <a:effectLst>
                  <a:outerShdw blurRad="38100" dist="38100" dir="2700000" algn="tl">
                    <a:srgbClr val="000000">
                      <a:alpha val="43137"/>
                    </a:srgbClr>
                  </a:outerShdw>
                </a:effectLst>
              </a:rPr>
              <a:t>Process of establishing </a:t>
            </a:r>
            <a:r>
              <a:rPr lang="hr-HR" sz="1800" b="1" dirty="0" smtClean="0">
                <a:solidFill>
                  <a:prstClr val="black"/>
                </a:solidFill>
                <a:effectLst>
                  <a:outerShdw blurRad="38100" dist="38100" dir="2700000" algn="tl">
                    <a:srgbClr val="000000">
                      <a:alpha val="43137"/>
                    </a:srgbClr>
                  </a:outerShdw>
                </a:effectLst>
              </a:rPr>
              <a:t>a</a:t>
            </a:r>
            <a:r>
              <a:rPr lang="en-US" sz="1800" b="1" dirty="0" smtClean="0">
                <a:solidFill>
                  <a:prstClr val="black"/>
                </a:solidFill>
                <a:effectLst>
                  <a:outerShdw blurRad="38100" dist="38100" dir="2700000" algn="tl">
                    <a:srgbClr val="000000">
                      <a:alpha val="43137"/>
                    </a:srgbClr>
                  </a:outerShdw>
                </a:effectLst>
              </a:rPr>
              <a:t> </a:t>
            </a:r>
            <a:r>
              <a:rPr lang="en-US" sz="1800" b="1" dirty="0">
                <a:solidFill>
                  <a:prstClr val="black"/>
                </a:solidFill>
                <a:effectLst>
                  <a:outerShdw blurRad="38100" dist="38100" dir="2700000" algn="tl">
                    <a:srgbClr val="000000">
                      <a:alpha val="43137"/>
                    </a:srgbClr>
                  </a:outerShdw>
                </a:effectLst>
              </a:rPr>
              <a:t>new area </a:t>
            </a:r>
          </a:p>
          <a:p>
            <a:pPr lvl="1"/>
            <a:r>
              <a:rPr lang="en-US" sz="1600" dirty="0">
                <a:solidFill>
                  <a:prstClr val="black"/>
                </a:solidFill>
                <a:effectLst>
                  <a:outerShdw blurRad="38100" dist="38100" dir="2700000" algn="tl">
                    <a:srgbClr val="000000">
                      <a:alpha val="43137"/>
                    </a:srgbClr>
                  </a:outerShdw>
                </a:effectLst>
              </a:rPr>
              <a:t>Duration of </a:t>
            </a:r>
            <a:r>
              <a:rPr lang="hr-HR" sz="1600" dirty="0" err="1" smtClean="0">
                <a:solidFill>
                  <a:prstClr val="black"/>
                </a:solidFill>
                <a:effectLst>
                  <a:outerShdw blurRad="38100" dist="38100" dir="2700000" algn="tl">
                    <a:srgbClr val="000000">
                      <a:alpha val="43137"/>
                    </a:srgbClr>
                  </a:outerShdw>
                </a:effectLst>
              </a:rPr>
              <a:t>the</a:t>
            </a:r>
            <a:r>
              <a:rPr lang="hr-HR" sz="1600" dirty="0" smtClean="0">
                <a:solidFill>
                  <a:prstClr val="black"/>
                </a:solidFill>
                <a:effectLst>
                  <a:outerShdw blurRad="38100" dist="38100" dir="2700000" algn="tl">
                    <a:srgbClr val="000000">
                      <a:alpha val="43137"/>
                    </a:srgbClr>
                  </a:outerShdw>
                </a:effectLst>
              </a:rPr>
              <a:t> </a:t>
            </a:r>
            <a:r>
              <a:rPr lang="hr-HR" sz="1600" dirty="0" err="1" smtClean="0">
                <a:solidFill>
                  <a:prstClr val="black"/>
                </a:solidFill>
                <a:effectLst>
                  <a:outerShdw blurRad="38100" dist="38100" dir="2700000" algn="tl">
                    <a:srgbClr val="000000">
                      <a:alpha val="43137"/>
                    </a:srgbClr>
                  </a:outerShdw>
                </a:effectLst>
              </a:rPr>
              <a:t>establishment</a:t>
            </a:r>
            <a:r>
              <a:rPr lang="en-US" sz="1600" dirty="0" smtClean="0">
                <a:solidFill>
                  <a:prstClr val="black"/>
                </a:solidFill>
                <a:effectLst>
                  <a:outerShdw blurRad="38100" dist="38100" dir="2700000" algn="tl">
                    <a:srgbClr val="000000">
                      <a:alpha val="43137"/>
                    </a:srgbClr>
                  </a:outerShdw>
                </a:effectLst>
              </a:rPr>
              <a:t> </a:t>
            </a:r>
            <a:r>
              <a:rPr lang="en-US" sz="1600" dirty="0">
                <a:solidFill>
                  <a:prstClr val="black"/>
                </a:solidFill>
                <a:effectLst>
                  <a:outerShdw blurRad="38100" dist="38100" dir="2700000" algn="tl">
                    <a:srgbClr val="000000">
                      <a:alpha val="43137"/>
                    </a:srgbClr>
                  </a:outerShdw>
                </a:effectLst>
              </a:rPr>
              <a:t>process</a:t>
            </a:r>
          </a:p>
          <a:p>
            <a:pPr lvl="1"/>
            <a:r>
              <a:rPr lang="en-US" sz="1600" dirty="0">
                <a:solidFill>
                  <a:prstClr val="black"/>
                </a:solidFill>
                <a:effectLst>
                  <a:outerShdw blurRad="38100" dist="38100" dir="2700000" algn="tl">
                    <a:srgbClr val="000000">
                      <a:alpha val="43137"/>
                    </a:srgbClr>
                  </a:outerShdw>
                </a:effectLst>
              </a:rPr>
              <a:t>Pressure on </a:t>
            </a:r>
            <a:r>
              <a:rPr lang="hr-HR" sz="1600" dirty="0" err="1" smtClean="0">
                <a:solidFill>
                  <a:prstClr val="black"/>
                </a:solidFill>
                <a:effectLst>
                  <a:outerShdw blurRad="38100" dist="38100" dir="2700000" algn="tl">
                    <a:srgbClr val="000000">
                      <a:alpha val="43137"/>
                    </a:srgbClr>
                  </a:outerShdw>
                </a:effectLst>
              </a:rPr>
              <a:t>the</a:t>
            </a:r>
            <a:r>
              <a:rPr lang="hr-HR" sz="1600" dirty="0" smtClean="0">
                <a:solidFill>
                  <a:prstClr val="black"/>
                </a:solidFill>
                <a:effectLst>
                  <a:outerShdw blurRad="38100" dist="38100" dir="2700000" algn="tl">
                    <a:srgbClr val="000000">
                      <a:alpha val="43137"/>
                    </a:srgbClr>
                  </a:outerShdw>
                </a:effectLst>
              </a:rPr>
              <a:t> </a:t>
            </a:r>
            <a:r>
              <a:rPr lang="en-US" sz="1600" dirty="0" smtClean="0">
                <a:solidFill>
                  <a:prstClr val="black"/>
                </a:solidFill>
                <a:effectLst>
                  <a:outerShdw blurRad="38100" dist="38100" dir="2700000" algn="tl">
                    <a:srgbClr val="000000">
                      <a:alpha val="43137"/>
                    </a:srgbClr>
                  </a:outerShdw>
                </a:effectLst>
              </a:rPr>
              <a:t>organization </a:t>
            </a:r>
            <a:r>
              <a:rPr lang="en-US" sz="1600" dirty="0">
                <a:solidFill>
                  <a:prstClr val="black"/>
                </a:solidFill>
                <a:effectLst>
                  <a:outerShdw blurRad="38100" dist="38100" dir="2700000" algn="tl">
                    <a:srgbClr val="000000">
                      <a:alpha val="43137"/>
                    </a:srgbClr>
                  </a:outerShdw>
                </a:effectLst>
              </a:rPr>
              <a:t>and ASM system (continuous impact &amp; safety </a:t>
            </a:r>
            <a:r>
              <a:rPr lang="en-US" sz="1600" dirty="0" smtClean="0">
                <a:solidFill>
                  <a:prstClr val="black"/>
                </a:solidFill>
                <a:effectLst>
                  <a:outerShdw blurRad="38100" dist="38100" dir="2700000" algn="tl">
                    <a:srgbClr val="000000">
                      <a:alpha val="43137"/>
                    </a:srgbClr>
                  </a:outerShdw>
                </a:effectLst>
              </a:rPr>
              <a:t>assessment</a:t>
            </a:r>
            <a:r>
              <a:rPr lang="hr-HR" sz="1600" dirty="0" smtClean="0">
                <a:solidFill>
                  <a:prstClr val="black"/>
                </a:solidFill>
                <a:effectLst>
                  <a:outerShdw blurRad="38100" dist="38100" dir="2700000" algn="tl">
                    <a:srgbClr val="000000">
                      <a:alpha val="43137"/>
                    </a:srgbClr>
                  </a:outerShdw>
                </a:effectLst>
              </a:rPr>
              <a:t>s</a:t>
            </a:r>
            <a:r>
              <a:rPr lang="en-US" sz="1600" dirty="0" smtClean="0">
                <a:solidFill>
                  <a:prstClr val="black"/>
                </a:solidFill>
                <a:effectLst>
                  <a:outerShdw blurRad="38100" dist="38100" dir="2700000" algn="tl">
                    <a:srgbClr val="000000">
                      <a:alpha val="43137"/>
                    </a:srgbClr>
                  </a:outerShdw>
                </a:effectLst>
              </a:rPr>
              <a:t>)</a:t>
            </a:r>
            <a:endParaRPr lang="en-US" sz="1600" dirty="0">
              <a:solidFill>
                <a:prstClr val="black"/>
              </a:solidFill>
              <a:effectLst>
                <a:outerShdw blurRad="38100" dist="38100" dir="2700000" algn="tl">
                  <a:srgbClr val="000000">
                    <a:alpha val="43137"/>
                  </a:srgbClr>
                </a:outerShdw>
              </a:effectLst>
            </a:endParaRPr>
          </a:p>
          <a:p>
            <a:pPr lvl="1"/>
            <a:r>
              <a:rPr lang="en-US" sz="1600" dirty="0">
                <a:solidFill>
                  <a:prstClr val="black"/>
                </a:solidFill>
                <a:effectLst>
                  <a:outerShdw blurRad="38100" dist="38100" dir="2700000" algn="tl">
                    <a:srgbClr val="000000">
                      <a:alpha val="43137"/>
                    </a:srgbClr>
                  </a:outerShdw>
                </a:effectLst>
              </a:rPr>
              <a:t>Growth of requests for </a:t>
            </a:r>
            <a:r>
              <a:rPr lang="hr-HR" sz="1600" dirty="0" err="1" smtClean="0">
                <a:solidFill>
                  <a:prstClr val="black"/>
                </a:solidFill>
                <a:effectLst>
                  <a:outerShdw blurRad="38100" dist="38100" dir="2700000" algn="tl">
                    <a:srgbClr val="000000">
                      <a:alpha val="43137"/>
                    </a:srgbClr>
                  </a:outerShdw>
                </a:effectLst>
              </a:rPr>
              <a:t>new</a:t>
            </a:r>
            <a:r>
              <a:rPr lang="hr-HR" sz="1600" dirty="0" smtClean="0">
                <a:solidFill>
                  <a:prstClr val="black"/>
                </a:solidFill>
                <a:effectLst>
                  <a:outerShdw blurRad="38100" dist="38100" dir="2700000" algn="tl">
                    <a:srgbClr val="000000">
                      <a:alpha val="43137"/>
                    </a:srgbClr>
                  </a:outerShdw>
                </a:effectLst>
              </a:rPr>
              <a:t> </a:t>
            </a:r>
            <a:r>
              <a:rPr lang="en-US" sz="1600" dirty="0" smtClean="0">
                <a:solidFill>
                  <a:prstClr val="black"/>
                </a:solidFill>
                <a:effectLst>
                  <a:outerShdw blurRad="38100" dist="38100" dir="2700000" algn="tl">
                    <a:srgbClr val="000000">
                      <a:alpha val="43137"/>
                    </a:srgbClr>
                  </a:outerShdw>
                </a:effectLst>
              </a:rPr>
              <a:t>AD-HOC areas on</a:t>
            </a:r>
            <a:r>
              <a:rPr lang="hr-HR" sz="1600" dirty="0" smtClean="0">
                <a:solidFill>
                  <a:prstClr val="black"/>
                </a:solidFill>
                <a:effectLst>
                  <a:outerShdw blurRad="38100" dist="38100" dir="2700000" algn="tl">
                    <a:srgbClr val="000000">
                      <a:alpha val="43137"/>
                    </a:srgbClr>
                  </a:outerShdw>
                </a:effectLst>
              </a:rPr>
              <a:t> a</a:t>
            </a:r>
            <a:r>
              <a:rPr lang="en-US" sz="1600" dirty="0" smtClean="0">
                <a:solidFill>
                  <a:prstClr val="black"/>
                </a:solidFill>
                <a:effectLst>
                  <a:outerShdw blurRad="38100" dist="38100" dir="2700000" algn="tl">
                    <a:srgbClr val="000000">
                      <a:alpha val="43137"/>
                    </a:srgbClr>
                  </a:outerShdw>
                </a:effectLst>
              </a:rPr>
              <a:t> </a:t>
            </a:r>
            <a:r>
              <a:rPr lang="en-US" sz="1600" dirty="0">
                <a:solidFill>
                  <a:prstClr val="black"/>
                </a:solidFill>
                <a:effectLst>
                  <a:outerShdw blurRad="38100" dist="38100" dir="2700000" algn="tl">
                    <a:srgbClr val="000000">
                      <a:alpha val="43137"/>
                    </a:srgbClr>
                  </a:outerShdw>
                </a:effectLst>
              </a:rPr>
              <a:t>daily </a:t>
            </a:r>
            <a:r>
              <a:rPr lang="en-US" sz="1600" dirty="0" smtClean="0">
                <a:solidFill>
                  <a:prstClr val="black"/>
                </a:solidFill>
                <a:effectLst>
                  <a:outerShdw blurRad="38100" dist="38100" dir="2700000" algn="tl">
                    <a:srgbClr val="000000">
                      <a:alpha val="43137"/>
                    </a:srgbClr>
                  </a:outerShdw>
                </a:effectLst>
              </a:rPr>
              <a:t>basis</a:t>
            </a:r>
            <a:endParaRPr lang="en-US" sz="1600" dirty="0">
              <a:solidFill>
                <a:prstClr val="black"/>
              </a:solidFill>
            </a:endParaRPr>
          </a:p>
        </p:txBody>
      </p:sp>
      <p:sp>
        <p:nvSpPr>
          <p:cNvPr id="13" name="Rectangle 12"/>
          <p:cNvSpPr/>
          <p:nvPr/>
        </p:nvSpPr>
        <p:spPr>
          <a:xfrm>
            <a:off x="5943600" y="1237534"/>
            <a:ext cx="6096000" cy="5109091"/>
          </a:xfrm>
          <a:prstGeom prst="rect">
            <a:avLst/>
          </a:prstGeom>
        </p:spPr>
        <p:txBody>
          <a:bodyPr>
            <a:spAutoFit/>
          </a:bodyPr>
          <a:lstStyle/>
          <a:p>
            <a:pPr marL="342900" indent="-342900">
              <a:spcBef>
                <a:spcPct val="20000"/>
              </a:spcBef>
              <a:buFont typeface="Arial" pitchFamily="34" charset="0"/>
              <a:buChar char="•"/>
            </a:pPr>
            <a:r>
              <a:rPr lang="en-US" b="1" dirty="0">
                <a:solidFill>
                  <a:prstClr val="black"/>
                </a:solidFill>
                <a:effectLst>
                  <a:outerShdw blurRad="38100" dist="38100" dir="2700000" algn="tl">
                    <a:srgbClr val="000000">
                      <a:alpha val="43137"/>
                    </a:srgbClr>
                  </a:outerShdw>
                </a:effectLst>
              </a:rPr>
              <a:t>Gap in </a:t>
            </a:r>
            <a:r>
              <a:rPr lang="hr-HR" b="1" dirty="0" err="1" smtClean="0">
                <a:solidFill>
                  <a:prstClr val="black"/>
                </a:solidFill>
                <a:effectLst>
                  <a:outerShdw blurRad="38100" dist="38100" dir="2700000" algn="tl">
                    <a:srgbClr val="000000">
                      <a:alpha val="43137"/>
                    </a:srgbClr>
                  </a:outerShdw>
                </a:effectLst>
              </a:rPr>
              <a:t>the</a:t>
            </a:r>
            <a:r>
              <a:rPr lang="hr-HR" b="1" dirty="0" smtClean="0">
                <a:solidFill>
                  <a:prstClr val="black"/>
                </a:solidFill>
                <a:effectLst>
                  <a:outerShdw blurRad="38100" dist="38100" dir="2700000" algn="tl">
                    <a:srgbClr val="000000">
                      <a:alpha val="43137"/>
                    </a:srgbClr>
                  </a:outerShdw>
                </a:effectLst>
              </a:rPr>
              <a:t> </a:t>
            </a:r>
            <a:r>
              <a:rPr lang="en-US" b="1" dirty="0" smtClean="0">
                <a:solidFill>
                  <a:prstClr val="black"/>
                </a:solidFill>
                <a:effectLst>
                  <a:outerShdw blurRad="38100" dist="38100" dir="2700000" algn="tl">
                    <a:srgbClr val="000000">
                      <a:alpha val="43137"/>
                    </a:srgbClr>
                  </a:outerShdw>
                </a:effectLst>
              </a:rPr>
              <a:t>regulation</a:t>
            </a:r>
            <a:endParaRPr lang="en-US" b="1" dirty="0">
              <a:solidFill>
                <a:prstClr val="black"/>
              </a:solidFill>
              <a:effectLst>
                <a:outerShdw blurRad="38100" dist="38100" dir="2700000" algn="tl">
                  <a:srgbClr val="000000">
                    <a:alpha val="43137"/>
                  </a:srgbClr>
                </a:outerShdw>
              </a:effectLst>
            </a:endParaRPr>
          </a:p>
          <a:p>
            <a:pPr marL="742950" lvl="1" indent="-285750">
              <a:spcBef>
                <a:spcPct val="20000"/>
              </a:spcBef>
              <a:buFont typeface="Arial" pitchFamily="34" charset="0"/>
              <a:buChar char="–"/>
            </a:pPr>
            <a:r>
              <a:rPr lang="en-US" sz="1600" dirty="0">
                <a:solidFill>
                  <a:prstClr val="black"/>
                </a:solidFill>
              </a:rPr>
              <a:t>Users </a:t>
            </a:r>
            <a:r>
              <a:rPr lang="en-US" sz="1600" dirty="0" smtClean="0">
                <a:solidFill>
                  <a:prstClr val="black"/>
                </a:solidFill>
              </a:rPr>
              <a:t>avoid</a:t>
            </a:r>
            <a:r>
              <a:rPr lang="hr-HR" sz="1600" dirty="0" err="1" smtClean="0">
                <a:solidFill>
                  <a:prstClr val="black"/>
                </a:solidFill>
              </a:rPr>
              <a:t>ing</a:t>
            </a:r>
            <a:r>
              <a:rPr lang="en-US" sz="1600" dirty="0" smtClean="0">
                <a:solidFill>
                  <a:prstClr val="black"/>
                </a:solidFill>
              </a:rPr>
              <a:t> </a:t>
            </a:r>
            <a:r>
              <a:rPr lang="hr-HR" sz="1600" dirty="0" err="1" smtClean="0">
                <a:solidFill>
                  <a:prstClr val="black"/>
                </a:solidFill>
              </a:rPr>
              <a:t>the</a:t>
            </a:r>
            <a:r>
              <a:rPr lang="en-US" sz="1600" dirty="0" smtClean="0">
                <a:solidFill>
                  <a:prstClr val="black"/>
                </a:solidFill>
              </a:rPr>
              <a:t> </a:t>
            </a:r>
            <a:r>
              <a:rPr lang="en-US" sz="1600" dirty="0">
                <a:solidFill>
                  <a:prstClr val="black"/>
                </a:solidFill>
              </a:rPr>
              <a:t>full </a:t>
            </a:r>
            <a:r>
              <a:rPr lang="hr-HR" sz="1600" dirty="0" err="1" smtClean="0">
                <a:solidFill>
                  <a:prstClr val="black"/>
                </a:solidFill>
              </a:rPr>
              <a:t>establishment</a:t>
            </a:r>
            <a:r>
              <a:rPr lang="en-US" sz="1600" dirty="0" smtClean="0">
                <a:solidFill>
                  <a:prstClr val="black"/>
                </a:solidFill>
              </a:rPr>
              <a:t> </a:t>
            </a:r>
            <a:r>
              <a:rPr lang="en-US" sz="1600" dirty="0">
                <a:solidFill>
                  <a:prstClr val="black"/>
                </a:solidFill>
              </a:rPr>
              <a:t>process </a:t>
            </a:r>
            <a:r>
              <a:rPr lang="hr-HR" sz="1600" dirty="0" smtClean="0">
                <a:solidFill>
                  <a:prstClr val="black"/>
                </a:solidFill>
              </a:rPr>
              <a:t>for</a:t>
            </a:r>
            <a:r>
              <a:rPr lang="en-US" sz="1600" dirty="0" smtClean="0">
                <a:solidFill>
                  <a:prstClr val="black"/>
                </a:solidFill>
              </a:rPr>
              <a:t> new </a:t>
            </a:r>
            <a:r>
              <a:rPr lang="en-US" sz="1600" dirty="0">
                <a:solidFill>
                  <a:prstClr val="black"/>
                </a:solidFill>
              </a:rPr>
              <a:t>areas</a:t>
            </a:r>
          </a:p>
          <a:p>
            <a:pPr marL="742950" lvl="1" indent="-285750">
              <a:spcBef>
                <a:spcPct val="20000"/>
              </a:spcBef>
              <a:buFont typeface="Arial" pitchFamily="34" charset="0"/>
              <a:buChar char="–"/>
            </a:pPr>
            <a:r>
              <a:rPr lang="en-US" sz="1600" dirty="0">
                <a:solidFill>
                  <a:prstClr val="black"/>
                </a:solidFill>
              </a:rPr>
              <a:t>Continuous renewal of </a:t>
            </a:r>
            <a:r>
              <a:rPr lang="hr-HR" sz="1600" dirty="0" err="1" smtClean="0">
                <a:solidFill>
                  <a:prstClr val="black"/>
                </a:solidFill>
              </a:rPr>
              <a:t>the</a:t>
            </a:r>
            <a:r>
              <a:rPr lang="hr-HR" sz="1600" dirty="0" smtClean="0">
                <a:solidFill>
                  <a:prstClr val="black"/>
                </a:solidFill>
              </a:rPr>
              <a:t> </a:t>
            </a:r>
            <a:r>
              <a:rPr lang="hr-HR" sz="1600" dirty="0" err="1" smtClean="0">
                <a:solidFill>
                  <a:prstClr val="black"/>
                </a:solidFill>
              </a:rPr>
              <a:t>approval</a:t>
            </a:r>
            <a:r>
              <a:rPr lang="hr-HR" sz="1600" dirty="0" smtClean="0">
                <a:solidFill>
                  <a:prstClr val="black"/>
                </a:solidFill>
              </a:rPr>
              <a:t> for </a:t>
            </a:r>
            <a:r>
              <a:rPr lang="en-US" sz="1600" dirty="0" smtClean="0">
                <a:solidFill>
                  <a:prstClr val="black"/>
                </a:solidFill>
              </a:rPr>
              <a:t>AD-HOC</a:t>
            </a:r>
            <a:r>
              <a:rPr lang="hr-HR" sz="1600" dirty="0" smtClean="0">
                <a:solidFill>
                  <a:prstClr val="black"/>
                </a:solidFill>
              </a:rPr>
              <a:t>-</a:t>
            </a:r>
            <a:r>
              <a:rPr lang="en-US" sz="1600" dirty="0" smtClean="0">
                <a:solidFill>
                  <a:prstClr val="black"/>
                </a:solidFill>
              </a:rPr>
              <a:t>created area</a:t>
            </a:r>
            <a:r>
              <a:rPr lang="hr-HR" sz="1600" dirty="0" smtClean="0">
                <a:solidFill>
                  <a:prstClr val="black"/>
                </a:solidFill>
              </a:rPr>
              <a:t>s</a:t>
            </a:r>
            <a:r>
              <a:rPr lang="hr-HR" sz="1600" dirty="0">
                <a:solidFill>
                  <a:prstClr val="black"/>
                </a:solidFill>
              </a:rPr>
              <a:t> </a:t>
            </a:r>
            <a:r>
              <a:rPr lang="en-US" sz="1600" dirty="0" smtClean="0">
                <a:solidFill>
                  <a:prstClr val="black"/>
                </a:solidFill>
              </a:rPr>
              <a:t>(permanent </a:t>
            </a:r>
            <a:r>
              <a:rPr lang="en-US" sz="1600" dirty="0">
                <a:solidFill>
                  <a:prstClr val="black"/>
                </a:solidFill>
              </a:rPr>
              <a:t>areas)</a:t>
            </a:r>
          </a:p>
          <a:p>
            <a:pPr marL="342900" lvl="0" indent="-342900">
              <a:spcBef>
                <a:spcPct val="20000"/>
              </a:spcBef>
              <a:buFont typeface="Arial" pitchFamily="34" charset="0"/>
              <a:buChar char="•"/>
            </a:pPr>
            <a:r>
              <a:rPr lang="en-US" b="1" dirty="0">
                <a:solidFill>
                  <a:prstClr val="black"/>
                </a:solidFill>
                <a:effectLst>
                  <a:outerShdw blurRad="38100" dist="38100" dir="2700000" algn="tl">
                    <a:srgbClr val="000000">
                      <a:alpha val="43137"/>
                    </a:srgbClr>
                  </a:outerShdw>
                </a:effectLst>
              </a:rPr>
              <a:t>Procedures on </a:t>
            </a:r>
            <a:r>
              <a:rPr lang="hr-HR" b="1" dirty="0" smtClean="0">
                <a:solidFill>
                  <a:prstClr val="black"/>
                </a:solidFill>
                <a:effectLst>
                  <a:outerShdw blurRad="38100" dist="38100" dir="2700000" algn="tl">
                    <a:srgbClr val="000000">
                      <a:alpha val="43137"/>
                    </a:srgbClr>
                  </a:outerShdw>
                </a:effectLst>
              </a:rPr>
              <a:t>a </a:t>
            </a:r>
            <a:r>
              <a:rPr lang="en-US" b="1" dirty="0" smtClean="0">
                <a:solidFill>
                  <a:prstClr val="black"/>
                </a:solidFill>
                <a:effectLst>
                  <a:outerShdw blurRad="38100" dist="38100" dir="2700000" algn="tl">
                    <a:srgbClr val="000000">
                      <a:alpha val="43137"/>
                    </a:srgbClr>
                  </a:outerShdw>
                </a:effectLst>
              </a:rPr>
              <a:t>daily </a:t>
            </a:r>
            <a:r>
              <a:rPr lang="en-US" b="1" dirty="0">
                <a:solidFill>
                  <a:prstClr val="black"/>
                </a:solidFill>
                <a:effectLst>
                  <a:outerShdw blurRad="38100" dist="38100" dir="2700000" algn="tl">
                    <a:srgbClr val="000000">
                      <a:alpha val="43137"/>
                    </a:srgbClr>
                  </a:outerShdw>
                </a:effectLst>
              </a:rPr>
              <a:t>basis</a:t>
            </a:r>
          </a:p>
          <a:p>
            <a:pPr marL="742950" lvl="1" indent="-285750">
              <a:spcBef>
                <a:spcPct val="20000"/>
              </a:spcBef>
              <a:buFont typeface="Arial" pitchFamily="34" charset="0"/>
              <a:buChar char="–"/>
            </a:pPr>
            <a:r>
              <a:rPr lang="en-US" sz="1600" dirty="0" smtClean="0">
                <a:solidFill>
                  <a:prstClr val="black"/>
                </a:solidFill>
              </a:rPr>
              <a:t>No</a:t>
            </a:r>
            <a:r>
              <a:rPr lang="hr-HR" sz="1600" dirty="0" smtClean="0">
                <a:solidFill>
                  <a:prstClr val="black"/>
                </a:solidFill>
              </a:rPr>
              <a:t>n</a:t>
            </a:r>
            <a:r>
              <a:rPr lang="hr-HR" sz="1600" dirty="0">
                <a:solidFill>
                  <a:prstClr val="black"/>
                </a:solidFill>
              </a:rPr>
              <a:t>-</a:t>
            </a:r>
            <a:r>
              <a:rPr lang="en-US" sz="1600" dirty="0" smtClean="0">
                <a:solidFill>
                  <a:prstClr val="black"/>
                </a:solidFill>
              </a:rPr>
              <a:t>manageable </a:t>
            </a:r>
            <a:r>
              <a:rPr lang="en-US" sz="1600" dirty="0">
                <a:solidFill>
                  <a:prstClr val="black"/>
                </a:solidFill>
              </a:rPr>
              <a:t>areas</a:t>
            </a:r>
          </a:p>
          <a:p>
            <a:pPr marL="742950" lvl="1" indent="-285750">
              <a:spcBef>
                <a:spcPct val="20000"/>
              </a:spcBef>
              <a:buFont typeface="Arial" pitchFamily="34" charset="0"/>
              <a:buChar char="–"/>
            </a:pPr>
            <a:r>
              <a:rPr lang="en-US" sz="1600" dirty="0">
                <a:solidFill>
                  <a:prstClr val="black"/>
                </a:solidFill>
              </a:rPr>
              <a:t>General announcement by NOTAM (</a:t>
            </a:r>
            <a:r>
              <a:rPr lang="en-US" sz="1600" i="1" dirty="0">
                <a:solidFill>
                  <a:srgbClr val="FF0000"/>
                </a:solidFill>
              </a:rPr>
              <a:t>SR – </a:t>
            </a:r>
            <a:r>
              <a:rPr lang="en-US" sz="1600" i="1" dirty="0" smtClean="0">
                <a:solidFill>
                  <a:srgbClr val="FF0000"/>
                </a:solidFill>
              </a:rPr>
              <a:t>SS</a:t>
            </a:r>
            <a:r>
              <a:rPr lang="en-US" sz="1600" dirty="0" smtClean="0">
                <a:solidFill>
                  <a:prstClr val="black"/>
                </a:solidFill>
              </a:rPr>
              <a:t>)</a:t>
            </a:r>
            <a:endParaRPr lang="hr-HR" sz="1600" dirty="0" smtClean="0">
              <a:solidFill>
                <a:prstClr val="black"/>
              </a:solidFill>
            </a:endParaRPr>
          </a:p>
          <a:p>
            <a:pPr marL="742950" lvl="1" indent="-285750">
              <a:spcBef>
                <a:spcPct val="20000"/>
              </a:spcBef>
              <a:buFont typeface="Arial" pitchFamily="34" charset="0"/>
              <a:buChar char="–"/>
            </a:pPr>
            <a:r>
              <a:rPr lang="en-US" sz="1600" dirty="0" smtClean="0">
                <a:solidFill>
                  <a:prstClr val="black"/>
                </a:solidFill>
              </a:rPr>
              <a:t>For </a:t>
            </a:r>
            <a:r>
              <a:rPr lang="en-US" sz="1600" dirty="0">
                <a:solidFill>
                  <a:prstClr val="black"/>
                </a:solidFill>
              </a:rPr>
              <a:t>actual activity? (</a:t>
            </a:r>
            <a:r>
              <a:rPr lang="en-US" sz="1600" i="1" dirty="0">
                <a:solidFill>
                  <a:srgbClr val="FF0000"/>
                </a:solidFill>
              </a:rPr>
              <a:t>contact </a:t>
            </a:r>
            <a:r>
              <a:rPr lang="hr-HR" sz="1600" i="1" dirty="0" err="1" smtClean="0">
                <a:solidFill>
                  <a:srgbClr val="FF0000"/>
                </a:solidFill>
              </a:rPr>
              <a:t>the</a:t>
            </a:r>
            <a:r>
              <a:rPr lang="hr-HR" sz="1600" i="1" dirty="0" smtClean="0">
                <a:solidFill>
                  <a:srgbClr val="FF0000"/>
                </a:solidFill>
              </a:rPr>
              <a:t> </a:t>
            </a:r>
            <a:r>
              <a:rPr lang="en-US" sz="1600" i="1" dirty="0" smtClean="0">
                <a:solidFill>
                  <a:srgbClr val="FF0000"/>
                </a:solidFill>
              </a:rPr>
              <a:t>relevant </a:t>
            </a:r>
            <a:r>
              <a:rPr lang="en-US" sz="1600" i="1" dirty="0">
                <a:solidFill>
                  <a:srgbClr val="FF0000"/>
                </a:solidFill>
              </a:rPr>
              <a:t>ATC unit</a:t>
            </a:r>
            <a:r>
              <a:rPr lang="en-US" sz="1600" dirty="0">
                <a:solidFill>
                  <a:prstClr val="black"/>
                </a:solidFill>
              </a:rPr>
              <a:t>)</a:t>
            </a:r>
          </a:p>
          <a:p>
            <a:pPr marL="342900" indent="-342900">
              <a:spcBef>
                <a:spcPct val="20000"/>
              </a:spcBef>
              <a:buFont typeface="Arial" pitchFamily="34" charset="0"/>
              <a:buChar char="•"/>
            </a:pPr>
            <a:r>
              <a:rPr lang="en-US" b="1" dirty="0">
                <a:solidFill>
                  <a:prstClr val="black"/>
                </a:solidFill>
                <a:effectLst>
                  <a:outerShdw blurRad="38100" dist="38100" dir="2700000" algn="tl">
                    <a:srgbClr val="000000">
                      <a:alpha val="43137"/>
                    </a:srgbClr>
                  </a:outerShdw>
                </a:effectLst>
              </a:rPr>
              <a:t>Safety </a:t>
            </a:r>
            <a:r>
              <a:rPr lang="en-US" b="1" dirty="0" smtClean="0">
                <a:solidFill>
                  <a:prstClr val="black"/>
                </a:solidFill>
                <a:effectLst>
                  <a:outerShdw blurRad="38100" dist="38100" dir="2700000" algn="tl">
                    <a:srgbClr val="000000">
                      <a:alpha val="43137"/>
                    </a:srgbClr>
                  </a:outerShdw>
                </a:effectLst>
              </a:rPr>
              <a:t>concerns</a:t>
            </a:r>
            <a:endParaRPr lang="hr-HR" b="1" dirty="0" smtClean="0">
              <a:solidFill>
                <a:prstClr val="black"/>
              </a:solidFill>
              <a:effectLst>
                <a:outerShdw blurRad="38100" dist="38100" dir="2700000" algn="tl">
                  <a:srgbClr val="000000">
                    <a:alpha val="43137"/>
                  </a:srgbClr>
                </a:outerShdw>
              </a:effectLst>
            </a:endParaRPr>
          </a:p>
          <a:p>
            <a:pPr marL="742950" lvl="1" indent="-285750">
              <a:spcBef>
                <a:spcPct val="20000"/>
              </a:spcBef>
              <a:buFont typeface="Arial" pitchFamily="34" charset="0"/>
              <a:buChar char="–"/>
            </a:pPr>
            <a:r>
              <a:rPr lang="en-US" sz="1600" dirty="0" smtClean="0">
                <a:solidFill>
                  <a:prstClr val="black"/>
                </a:solidFill>
              </a:rPr>
              <a:t>Pre</a:t>
            </a:r>
            <a:r>
              <a:rPr lang="hr-HR" sz="1600" dirty="0" smtClean="0">
                <a:solidFill>
                  <a:prstClr val="black"/>
                </a:solidFill>
              </a:rPr>
              <a:t>-</a:t>
            </a:r>
            <a:r>
              <a:rPr lang="en-US" sz="1600" dirty="0" smtClean="0">
                <a:solidFill>
                  <a:prstClr val="black"/>
                </a:solidFill>
              </a:rPr>
              <a:t>flight </a:t>
            </a:r>
            <a:r>
              <a:rPr lang="en-US" sz="1600" dirty="0">
                <a:solidFill>
                  <a:prstClr val="black"/>
                </a:solidFill>
              </a:rPr>
              <a:t>briefing (</a:t>
            </a:r>
            <a:r>
              <a:rPr lang="en-US" sz="1600" i="1" dirty="0">
                <a:solidFill>
                  <a:srgbClr val="FF0000"/>
                </a:solidFill>
              </a:rPr>
              <a:t>someone may be </a:t>
            </a:r>
            <a:r>
              <a:rPr lang="en-US" sz="1600" i="1" dirty="0" smtClean="0">
                <a:solidFill>
                  <a:srgbClr val="FF0000"/>
                </a:solidFill>
              </a:rPr>
              <a:t>there</a:t>
            </a:r>
            <a:r>
              <a:rPr lang="en-US" sz="1600" dirty="0" smtClean="0">
                <a:solidFill>
                  <a:prstClr val="black"/>
                </a:solidFill>
              </a:rPr>
              <a:t>)</a:t>
            </a:r>
            <a:endParaRPr lang="hr-HR" sz="1600" dirty="0" smtClean="0">
              <a:solidFill>
                <a:prstClr val="black"/>
              </a:solidFill>
            </a:endParaRPr>
          </a:p>
          <a:p>
            <a:pPr marL="742950" lvl="1" indent="-285750">
              <a:spcBef>
                <a:spcPct val="20000"/>
              </a:spcBef>
              <a:buFont typeface="Arial" pitchFamily="34" charset="0"/>
              <a:buChar char="–"/>
            </a:pPr>
            <a:r>
              <a:rPr lang="en-US" sz="1600" dirty="0" smtClean="0">
                <a:solidFill>
                  <a:prstClr val="black"/>
                </a:solidFill>
              </a:rPr>
              <a:t>Actual </a:t>
            </a:r>
            <a:r>
              <a:rPr lang="en-US" sz="1600" dirty="0">
                <a:solidFill>
                  <a:prstClr val="black"/>
                </a:solidFill>
              </a:rPr>
              <a:t>usage and efficiency </a:t>
            </a:r>
            <a:r>
              <a:rPr lang="hr-HR" sz="1600" dirty="0">
                <a:solidFill>
                  <a:prstClr val="black"/>
                </a:solidFill>
              </a:rPr>
              <a:t>(</a:t>
            </a:r>
            <a:r>
              <a:rPr lang="en-US" sz="1600" i="1" dirty="0">
                <a:solidFill>
                  <a:srgbClr val="FF0000"/>
                </a:solidFill>
              </a:rPr>
              <a:t>unknown</a:t>
            </a:r>
            <a:r>
              <a:rPr lang="hr-HR" sz="1600" dirty="0" smtClean="0">
                <a:solidFill>
                  <a:prstClr val="black"/>
                </a:solidFill>
              </a:rPr>
              <a:t>)</a:t>
            </a:r>
          </a:p>
          <a:p>
            <a:pPr marL="742950" lvl="1" indent="-285750">
              <a:spcBef>
                <a:spcPct val="20000"/>
              </a:spcBef>
              <a:buFont typeface="Arial" pitchFamily="34" charset="0"/>
              <a:buChar char="–"/>
            </a:pPr>
            <a:r>
              <a:rPr lang="en-US" sz="1600" dirty="0" smtClean="0">
                <a:solidFill>
                  <a:prstClr val="black"/>
                </a:solidFill>
              </a:rPr>
              <a:t>Education </a:t>
            </a:r>
            <a:r>
              <a:rPr lang="en-US" sz="1600" dirty="0">
                <a:solidFill>
                  <a:prstClr val="black"/>
                </a:solidFill>
              </a:rPr>
              <a:t>of users (</a:t>
            </a:r>
            <a:r>
              <a:rPr lang="en-US" sz="1600" i="1" dirty="0">
                <a:solidFill>
                  <a:srgbClr val="FF0000"/>
                </a:solidFill>
              </a:rPr>
              <a:t>workshops, panels, </a:t>
            </a:r>
            <a:r>
              <a:rPr lang="en-US" sz="1600" i="1" dirty="0" smtClean="0">
                <a:solidFill>
                  <a:srgbClr val="FF0000"/>
                </a:solidFill>
              </a:rPr>
              <a:t>forums</a:t>
            </a:r>
            <a:r>
              <a:rPr lang="hr-HR" sz="1600" i="1" dirty="0" smtClean="0">
                <a:solidFill>
                  <a:srgbClr val="FF0000"/>
                </a:solidFill>
              </a:rPr>
              <a:t>,</a:t>
            </a:r>
            <a:r>
              <a:rPr lang="en-US" sz="1600" i="1" dirty="0" smtClean="0">
                <a:solidFill>
                  <a:srgbClr val="FF0000"/>
                </a:solidFill>
              </a:rPr>
              <a:t> </a:t>
            </a:r>
            <a:r>
              <a:rPr lang="en-US" sz="1600" i="1" dirty="0">
                <a:solidFill>
                  <a:srgbClr val="FF0000"/>
                </a:solidFill>
              </a:rPr>
              <a:t>etc.</a:t>
            </a:r>
            <a:r>
              <a:rPr lang="en-US" sz="1600" dirty="0">
                <a:solidFill>
                  <a:prstClr val="black"/>
                </a:solidFill>
              </a:rPr>
              <a:t>)</a:t>
            </a:r>
          </a:p>
          <a:p>
            <a:pPr marL="342900" lvl="0" indent="-342900">
              <a:spcBef>
                <a:spcPct val="20000"/>
              </a:spcBef>
              <a:buFont typeface="Arial" pitchFamily="34" charset="0"/>
              <a:buChar char="•"/>
            </a:pPr>
            <a:r>
              <a:rPr lang="en-US" b="1" dirty="0">
                <a:solidFill>
                  <a:prstClr val="black"/>
                </a:solidFill>
                <a:effectLst>
                  <a:outerShdw blurRad="38100" dist="38100" dir="2700000" algn="tl">
                    <a:srgbClr val="000000">
                      <a:alpha val="43137"/>
                    </a:srgbClr>
                  </a:outerShdw>
                </a:effectLst>
              </a:rPr>
              <a:t>ASM tools and information dissemination </a:t>
            </a:r>
          </a:p>
          <a:p>
            <a:pPr marL="742950" lvl="1" indent="-285750">
              <a:spcBef>
                <a:spcPct val="20000"/>
              </a:spcBef>
              <a:buFont typeface="Arial" pitchFamily="34" charset="0"/>
              <a:buChar char="–"/>
            </a:pPr>
            <a:r>
              <a:rPr lang="en-US" sz="1600" dirty="0" smtClean="0">
                <a:solidFill>
                  <a:prstClr val="black"/>
                </a:solidFill>
              </a:rPr>
              <a:t>Information </a:t>
            </a:r>
            <a:r>
              <a:rPr lang="en-US" sz="1600" dirty="0">
                <a:solidFill>
                  <a:prstClr val="black"/>
                </a:solidFill>
              </a:rPr>
              <a:t>dissemination </a:t>
            </a:r>
            <a:r>
              <a:rPr lang="hr-HR" sz="1600" dirty="0" err="1" smtClean="0">
                <a:solidFill>
                  <a:prstClr val="black"/>
                </a:solidFill>
              </a:rPr>
              <a:t>by</a:t>
            </a:r>
            <a:r>
              <a:rPr lang="en-US" sz="1600" dirty="0" smtClean="0">
                <a:solidFill>
                  <a:prstClr val="black"/>
                </a:solidFill>
              </a:rPr>
              <a:t> </a:t>
            </a:r>
            <a:r>
              <a:rPr lang="en-US" sz="1600" dirty="0">
                <a:solidFill>
                  <a:prstClr val="black"/>
                </a:solidFill>
              </a:rPr>
              <a:t>NOTAMs (</a:t>
            </a:r>
            <a:r>
              <a:rPr lang="en-US" sz="1600" i="1" dirty="0" smtClean="0">
                <a:solidFill>
                  <a:srgbClr val="FF0000"/>
                </a:solidFill>
              </a:rPr>
              <a:t>to</a:t>
            </a:r>
            <a:r>
              <a:rPr lang="hr-HR" sz="1600" i="1" dirty="0" smtClean="0">
                <a:solidFill>
                  <a:srgbClr val="FF0000"/>
                </a:solidFill>
              </a:rPr>
              <a:t>o</a:t>
            </a:r>
            <a:r>
              <a:rPr lang="en-US" sz="1600" i="1" dirty="0" smtClean="0">
                <a:solidFill>
                  <a:srgbClr val="FF0000"/>
                </a:solidFill>
              </a:rPr>
              <a:t> </a:t>
            </a:r>
            <a:r>
              <a:rPr lang="en-US" sz="1600" i="1" dirty="0">
                <a:solidFill>
                  <a:srgbClr val="FF0000"/>
                </a:solidFill>
              </a:rPr>
              <a:t>many with </a:t>
            </a:r>
            <a:r>
              <a:rPr lang="hr-HR" sz="1600" i="1" dirty="0" smtClean="0">
                <a:solidFill>
                  <a:srgbClr val="FF0000"/>
                </a:solidFill>
              </a:rPr>
              <a:t>a </a:t>
            </a:r>
            <a:r>
              <a:rPr lang="en-US" sz="1600" i="1" dirty="0" smtClean="0">
                <a:solidFill>
                  <a:srgbClr val="FF0000"/>
                </a:solidFill>
              </a:rPr>
              <a:t>general </a:t>
            </a:r>
            <a:r>
              <a:rPr lang="en-US" sz="1600" i="1" dirty="0">
                <a:solidFill>
                  <a:srgbClr val="FF0000"/>
                </a:solidFill>
              </a:rPr>
              <a:t>time of </a:t>
            </a:r>
            <a:r>
              <a:rPr lang="en-US" sz="1600" i="1" dirty="0" smtClean="0">
                <a:solidFill>
                  <a:srgbClr val="FF0000"/>
                </a:solidFill>
              </a:rPr>
              <a:t>activation</a:t>
            </a:r>
            <a:r>
              <a:rPr lang="en-US" sz="1600" dirty="0" smtClean="0">
                <a:solidFill>
                  <a:prstClr val="black"/>
                </a:solidFill>
              </a:rPr>
              <a:t>)</a:t>
            </a:r>
            <a:endParaRPr lang="hr-HR" sz="1600" dirty="0" smtClean="0">
              <a:solidFill>
                <a:prstClr val="black"/>
              </a:solidFill>
            </a:endParaRPr>
          </a:p>
          <a:p>
            <a:pPr marL="742950" lvl="1" indent="-285750">
              <a:spcBef>
                <a:spcPct val="20000"/>
              </a:spcBef>
              <a:buFont typeface="Arial" pitchFamily="34" charset="0"/>
              <a:buChar char="–"/>
            </a:pPr>
            <a:r>
              <a:rPr lang="en-US" sz="1600" dirty="0" smtClean="0">
                <a:solidFill>
                  <a:prstClr val="black"/>
                </a:solidFill>
              </a:rPr>
              <a:t>Communication </a:t>
            </a:r>
            <a:r>
              <a:rPr lang="en-US" sz="1600" dirty="0">
                <a:solidFill>
                  <a:prstClr val="black"/>
                </a:solidFill>
              </a:rPr>
              <a:t>with </a:t>
            </a:r>
            <a:r>
              <a:rPr lang="hr-HR" sz="1600" dirty="0" err="1" smtClean="0">
                <a:solidFill>
                  <a:prstClr val="black"/>
                </a:solidFill>
              </a:rPr>
              <a:t>the</a:t>
            </a:r>
            <a:r>
              <a:rPr lang="hr-HR" sz="1600" dirty="0" smtClean="0">
                <a:solidFill>
                  <a:prstClr val="black"/>
                </a:solidFill>
              </a:rPr>
              <a:t> </a:t>
            </a:r>
            <a:r>
              <a:rPr lang="en-US" sz="1600" dirty="0" smtClean="0">
                <a:solidFill>
                  <a:prstClr val="black"/>
                </a:solidFill>
              </a:rPr>
              <a:t>relevant </a:t>
            </a:r>
            <a:r>
              <a:rPr lang="en-US" sz="1600" dirty="0">
                <a:solidFill>
                  <a:prstClr val="black"/>
                </a:solidFill>
              </a:rPr>
              <a:t>ATC (</a:t>
            </a:r>
            <a:r>
              <a:rPr lang="en-US" sz="1600" i="1" dirty="0">
                <a:solidFill>
                  <a:srgbClr val="FF0000"/>
                </a:solidFill>
              </a:rPr>
              <a:t>by </a:t>
            </a:r>
            <a:r>
              <a:rPr lang="en-US" sz="1600" i="1" dirty="0" smtClean="0">
                <a:solidFill>
                  <a:srgbClr val="FF0000"/>
                </a:solidFill>
              </a:rPr>
              <a:t>phone</a:t>
            </a:r>
            <a:r>
              <a:rPr lang="en-US" sz="1600" dirty="0" smtClean="0">
                <a:solidFill>
                  <a:prstClr val="black"/>
                </a:solidFill>
              </a:rPr>
              <a:t>)</a:t>
            </a:r>
            <a:endParaRPr lang="hr-HR" sz="1600" dirty="0" smtClean="0">
              <a:solidFill>
                <a:prstClr val="black"/>
              </a:solidFill>
            </a:endParaRPr>
          </a:p>
          <a:p>
            <a:pPr marL="742950" lvl="1" indent="-285750">
              <a:spcBef>
                <a:spcPct val="20000"/>
              </a:spcBef>
              <a:buFont typeface="Arial" pitchFamily="34" charset="0"/>
              <a:buChar char="–"/>
            </a:pPr>
            <a:r>
              <a:rPr lang="en-US" sz="1600" dirty="0" smtClean="0">
                <a:solidFill>
                  <a:prstClr val="black"/>
                </a:solidFill>
              </a:rPr>
              <a:t>General </a:t>
            </a:r>
            <a:r>
              <a:rPr lang="en-US" sz="1600" dirty="0">
                <a:solidFill>
                  <a:prstClr val="black"/>
                </a:solidFill>
              </a:rPr>
              <a:t>approval (</a:t>
            </a:r>
            <a:r>
              <a:rPr lang="en-US" sz="1600" i="1" dirty="0">
                <a:solidFill>
                  <a:srgbClr val="FF0000"/>
                </a:solidFill>
              </a:rPr>
              <a:t>by fax or </a:t>
            </a:r>
            <a:r>
              <a:rPr lang="en-US" sz="1600" i="1" dirty="0" smtClean="0">
                <a:solidFill>
                  <a:srgbClr val="FF0000"/>
                </a:solidFill>
              </a:rPr>
              <a:t>e-mail</a:t>
            </a:r>
            <a:r>
              <a:rPr lang="hr-HR" sz="1600" i="1" dirty="0">
                <a:solidFill>
                  <a:srgbClr val="FF0000"/>
                </a:solidFill>
              </a:rPr>
              <a:t> </a:t>
            </a:r>
            <a:r>
              <a:rPr lang="hr-HR" sz="1600" i="1" dirty="0" smtClean="0">
                <a:solidFill>
                  <a:srgbClr val="FF0000"/>
                </a:solidFill>
              </a:rPr>
              <a:t>/</a:t>
            </a:r>
            <a:r>
              <a:rPr lang="en-US" sz="1600" i="1" dirty="0" smtClean="0">
                <a:solidFill>
                  <a:srgbClr val="FF0000"/>
                </a:solidFill>
              </a:rPr>
              <a:t> </a:t>
            </a:r>
            <a:r>
              <a:rPr lang="en-US" sz="1600" i="1" dirty="0">
                <a:solidFill>
                  <a:srgbClr val="FF0000"/>
                </a:solidFill>
              </a:rPr>
              <a:t>on paper</a:t>
            </a:r>
            <a:r>
              <a:rPr lang="en-US" sz="1600" dirty="0">
                <a:solidFill>
                  <a:prstClr val="black"/>
                </a:solidFill>
              </a:rPr>
              <a:t>)</a:t>
            </a:r>
          </a:p>
        </p:txBody>
      </p:sp>
    </p:spTree>
    <p:extLst>
      <p:ext uri="{BB962C8B-B14F-4D97-AF65-F5344CB8AC3E}">
        <p14:creationId xmlns:p14="http://schemas.microsoft.com/office/powerpoint/2010/main" val="947627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Preconditions for </a:t>
            </a:r>
            <a:r>
              <a:rPr lang="hr-HR" dirty="0" smtClean="0"/>
              <a:t>I</a:t>
            </a:r>
            <a:r>
              <a:rPr lang="en-US" dirty="0" err="1" smtClean="0"/>
              <a:t>mplementation</a:t>
            </a:r>
            <a:endParaRPr lang="en-US" dirty="0"/>
          </a:p>
        </p:txBody>
      </p:sp>
      <p:sp>
        <p:nvSpPr>
          <p:cNvPr id="3" name="Content Placeholder 2"/>
          <p:cNvSpPr>
            <a:spLocks noGrp="1"/>
          </p:cNvSpPr>
          <p:nvPr>
            <p:ph idx="1"/>
          </p:nvPr>
        </p:nvSpPr>
        <p:spPr>
          <a:xfrm>
            <a:off x="609600" y="1600201"/>
            <a:ext cx="5076825" cy="4525963"/>
          </a:xfrm>
        </p:spPr>
        <p:txBody>
          <a:bodyPr>
            <a:normAutofit fontScale="92500" lnSpcReduction="20000"/>
          </a:bodyPr>
          <a:lstStyle/>
          <a:p>
            <a:r>
              <a:rPr lang="en-US" sz="1800" dirty="0">
                <a:effectLst>
                  <a:outerShdw blurRad="38100" dist="38100" dir="2700000" algn="tl">
                    <a:srgbClr val="000000">
                      <a:alpha val="43137"/>
                    </a:srgbClr>
                  </a:outerShdw>
                </a:effectLst>
              </a:rPr>
              <a:t>ASM implementation </a:t>
            </a:r>
            <a:r>
              <a:rPr lang="hr-HR" sz="1800" dirty="0" smtClean="0">
                <a:effectLst>
                  <a:outerShdw blurRad="38100" dist="38100" dir="2700000" algn="tl">
                    <a:srgbClr val="000000">
                      <a:alpha val="43137"/>
                    </a:srgbClr>
                  </a:outerShdw>
                </a:effectLst>
              </a:rPr>
              <a:t>at</a:t>
            </a:r>
            <a:r>
              <a:rPr lang="en-US" sz="1800" dirty="0" smtClean="0">
                <a:effectLst>
                  <a:outerShdw blurRad="38100" dist="38100" dir="2700000" algn="tl">
                    <a:srgbClr val="000000">
                      <a:alpha val="43137"/>
                    </a:srgbClr>
                  </a:outerShdw>
                </a:effectLst>
              </a:rPr>
              <a:t> </a:t>
            </a:r>
            <a:r>
              <a:rPr lang="en-US" sz="1800" dirty="0">
                <a:effectLst>
                  <a:outerShdw blurRad="38100" dist="38100" dir="2700000" algn="tl">
                    <a:srgbClr val="000000">
                      <a:alpha val="43137"/>
                    </a:srgbClr>
                  </a:outerShdw>
                </a:effectLst>
              </a:rPr>
              <a:t>3 levels </a:t>
            </a:r>
          </a:p>
          <a:p>
            <a:pPr lvl="1"/>
            <a:r>
              <a:rPr lang="en-US" sz="1600" dirty="0" smtClean="0"/>
              <a:t>Civil</a:t>
            </a:r>
            <a:r>
              <a:rPr lang="hr-HR" sz="1600" dirty="0" smtClean="0"/>
              <a:t>-</a:t>
            </a:r>
            <a:r>
              <a:rPr lang="en-US" sz="1600" dirty="0" smtClean="0"/>
              <a:t>military </a:t>
            </a:r>
            <a:r>
              <a:rPr lang="en-US" sz="1600" dirty="0"/>
              <a:t>coordination</a:t>
            </a:r>
          </a:p>
          <a:p>
            <a:pPr lvl="1"/>
            <a:r>
              <a:rPr lang="en-US" sz="1600" dirty="0"/>
              <a:t>CDM process established</a:t>
            </a:r>
          </a:p>
          <a:p>
            <a:r>
              <a:rPr lang="en-US" sz="1800" dirty="0">
                <a:effectLst>
                  <a:outerShdw blurRad="38100" dist="38100" dir="2700000" algn="tl">
                    <a:srgbClr val="000000">
                      <a:alpha val="43137"/>
                    </a:srgbClr>
                  </a:outerShdw>
                </a:effectLst>
              </a:rPr>
              <a:t>Implementation and adjustment of </a:t>
            </a:r>
            <a:r>
              <a:rPr lang="hr-HR" sz="1800" dirty="0" err="1" smtClean="0">
                <a:effectLst>
                  <a:outerShdw blurRad="38100" dist="38100" dir="2700000" algn="tl">
                    <a:srgbClr val="000000">
                      <a:alpha val="43137"/>
                    </a:srgbClr>
                  </a:outerShdw>
                </a:effectLst>
              </a:rPr>
              <a:t>the</a:t>
            </a:r>
            <a:r>
              <a:rPr lang="hr-HR" sz="1800" dirty="0" smtClean="0">
                <a:effectLst>
                  <a:outerShdw blurRad="38100" dist="38100" dir="2700000" algn="tl">
                    <a:srgbClr val="000000">
                      <a:alpha val="43137"/>
                    </a:srgbClr>
                  </a:outerShdw>
                </a:effectLst>
              </a:rPr>
              <a:t> </a:t>
            </a:r>
            <a:r>
              <a:rPr lang="en-US" sz="1800" dirty="0" smtClean="0">
                <a:effectLst>
                  <a:outerShdw blurRad="38100" dist="38100" dir="2700000" algn="tl">
                    <a:srgbClr val="000000">
                      <a:alpha val="43137"/>
                    </a:srgbClr>
                  </a:outerShdw>
                </a:effectLst>
              </a:rPr>
              <a:t>regulation </a:t>
            </a:r>
            <a:endParaRPr lang="en-US" sz="1800" dirty="0">
              <a:effectLst>
                <a:outerShdw blurRad="38100" dist="38100" dir="2700000" algn="tl">
                  <a:srgbClr val="000000">
                    <a:alpha val="43137"/>
                  </a:srgbClr>
                </a:outerShdw>
              </a:effectLst>
            </a:endParaRPr>
          </a:p>
          <a:p>
            <a:pPr lvl="1"/>
            <a:r>
              <a:rPr lang="en-US" sz="1600" dirty="0"/>
              <a:t>ICAO, EU and national</a:t>
            </a:r>
          </a:p>
          <a:p>
            <a:pPr lvl="1"/>
            <a:r>
              <a:rPr lang="en-US" sz="1600" dirty="0"/>
              <a:t>Priority rules</a:t>
            </a:r>
          </a:p>
          <a:p>
            <a:r>
              <a:rPr lang="en-US" sz="1800" dirty="0">
                <a:effectLst>
                  <a:outerShdw blurRad="38100" dist="38100" dir="2700000" algn="tl">
                    <a:srgbClr val="000000">
                      <a:alpha val="43137"/>
                    </a:srgbClr>
                  </a:outerShdw>
                </a:effectLst>
              </a:rPr>
              <a:t>Airspace </a:t>
            </a:r>
            <a:r>
              <a:rPr lang="en-US" sz="1800" dirty="0" smtClean="0">
                <a:effectLst>
                  <a:outerShdw blurRad="38100" dist="38100" dir="2700000" algn="tl">
                    <a:srgbClr val="000000">
                      <a:alpha val="43137"/>
                    </a:srgbClr>
                  </a:outerShdw>
                </a:effectLst>
              </a:rPr>
              <a:t>demand </a:t>
            </a:r>
            <a:r>
              <a:rPr lang="en-US" sz="1800" dirty="0" err="1" smtClean="0">
                <a:effectLst>
                  <a:outerShdw blurRad="38100" dist="38100" dir="2700000" algn="tl">
                    <a:srgbClr val="000000">
                      <a:alpha val="43137"/>
                    </a:srgbClr>
                  </a:outerShdw>
                </a:effectLst>
              </a:rPr>
              <a:t>analy</a:t>
            </a:r>
            <a:r>
              <a:rPr lang="hr-HR" sz="1800" dirty="0" smtClean="0">
                <a:effectLst>
                  <a:outerShdw blurRad="38100" dist="38100" dir="2700000" algn="tl">
                    <a:srgbClr val="000000">
                      <a:alpha val="43137"/>
                    </a:srgbClr>
                  </a:outerShdw>
                </a:effectLst>
              </a:rPr>
              <a:t>s</a:t>
            </a:r>
            <a:r>
              <a:rPr lang="en-US" sz="1800" dirty="0" err="1" smtClean="0">
                <a:effectLst>
                  <a:outerShdw blurRad="38100" dist="38100" dir="2700000" algn="tl">
                    <a:srgbClr val="000000">
                      <a:alpha val="43137"/>
                    </a:srgbClr>
                  </a:outerShdw>
                </a:effectLst>
              </a:rPr>
              <a:t>es</a:t>
            </a:r>
            <a:r>
              <a:rPr lang="en-US" sz="1800" dirty="0" smtClean="0">
                <a:effectLst>
                  <a:outerShdw blurRad="38100" dist="38100" dir="2700000" algn="tl">
                    <a:srgbClr val="000000">
                      <a:alpha val="43137"/>
                    </a:srgbClr>
                  </a:outerShdw>
                </a:effectLst>
              </a:rPr>
              <a:t> </a:t>
            </a:r>
            <a:endParaRPr lang="en-US" sz="1800" dirty="0">
              <a:effectLst>
                <a:outerShdw blurRad="38100" dist="38100" dir="2700000" algn="tl">
                  <a:srgbClr val="000000">
                    <a:alpha val="43137"/>
                  </a:srgbClr>
                </a:outerShdw>
              </a:effectLst>
            </a:endParaRPr>
          </a:p>
          <a:p>
            <a:pPr lvl="1"/>
            <a:r>
              <a:rPr lang="en-US" sz="1600" dirty="0"/>
              <a:t>Actual </a:t>
            </a:r>
            <a:r>
              <a:rPr lang="en-US" sz="1600" dirty="0" smtClean="0"/>
              <a:t>user </a:t>
            </a:r>
            <a:r>
              <a:rPr lang="en-US" sz="1600" dirty="0"/>
              <a:t>needs</a:t>
            </a:r>
          </a:p>
          <a:p>
            <a:pPr lvl="1"/>
            <a:r>
              <a:rPr lang="en-US" sz="1600" dirty="0"/>
              <a:t>Assessment of existing areas</a:t>
            </a:r>
          </a:p>
          <a:p>
            <a:pPr lvl="1"/>
            <a:r>
              <a:rPr lang="en-US" sz="1600" dirty="0"/>
              <a:t>Actual usage of </a:t>
            </a:r>
            <a:r>
              <a:rPr lang="hr-HR" sz="1600" dirty="0" err="1"/>
              <a:t>existing</a:t>
            </a:r>
            <a:r>
              <a:rPr lang="hr-HR" sz="1600" dirty="0"/>
              <a:t> </a:t>
            </a:r>
            <a:r>
              <a:rPr lang="en-US" sz="1600" dirty="0"/>
              <a:t>areas and airspace</a:t>
            </a:r>
          </a:p>
          <a:p>
            <a:r>
              <a:rPr lang="en-US" sz="1800" dirty="0">
                <a:effectLst>
                  <a:outerShdw blurRad="38100" dist="38100" dir="2700000" algn="tl">
                    <a:srgbClr val="000000">
                      <a:alpha val="43137"/>
                    </a:srgbClr>
                  </a:outerShdw>
                </a:effectLst>
              </a:rPr>
              <a:t>Existing procedures </a:t>
            </a:r>
          </a:p>
          <a:p>
            <a:pPr lvl="1"/>
            <a:r>
              <a:rPr lang="en-US" sz="1600" dirty="0" err="1"/>
              <a:t>LoAs</a:t>
            </a:r>
            <a:endParaRPr lang="en-US" sz="1600" dirty="0"/>
          </a:p>
          <a:p>
            <a:pPr lvl="1"/>
            <a:r>
              <a:rPr lang="en-US" sz="1600" dirty="0"/>
              <a:t>Procedures for </a:t>
            </a:r>
            <a:r>
              <a:rPr lang="en-US" sz="1600" dirty="0" smtClean="0"/>
              <a:t>fast </a:t>
            </a:r>
            <a:r>
              <a:rPr lang="en-US" sz="1600" dirty="0"/>
              <a:t>CDM and booking </a:t>
            </a:r>
            <a:r>
              <a:rPr lang="en-US" sz="1600" dirty="0" smtClean="0"/>
              <a:t>process</a:t>
            </a:r>
            <a:r>
              <a:rPr lang="hr-HR" sz="1600" dirty="0" err="1" smtClean="0"/>
              <a:t>es</a:t>
            </a:r>
            <a:r>
              <a:rPr lang="en-US" sz="1600" dirty="0" smtClean="0"/>
              <a:t> </a:t>
            </a:r>
            <a:endParaRPr lang="en-US" sz="1600" dirty="0"/>
          </a:p>
          <a:p>
            <a:r>
              <a:rPr lang="en-US" sz="1800" dirty="0">
                <a:effectLst>
                  <a:outerShdw blurRad="38100" dist="38100" dir="2700000" algn="tl">
                    <a:srgbClr val="000000">
                      <a:alpha val="43137"/>
                    </a:srgbClr>
                  </a:outerShdw>
                </a:effectLst>
              </a:rPr>
              <a:t>Safety concerns </a:t>
            </a:r>
          </a:p>
          <a:p>
            <a:r>
              <a:rPr lang="en-US" sz="1800" dirty="0">
                <a:effectLst>
                  <a:outerShdw blurRad="38100" dist="38100" dir="2700000" algn="tl">
                    <a:srgbClr val="000000">
                      <a:alpha val="43137"/>
                    </a:srgbClr>
                  </a:outerShdw>
                </a:effectLst>
              </a:rPr>
              <a:t>Existing tools and </a:t>
            </a:r>
            <a:r>
              <a:rPr lang="hr-HR" sz="1800" dirty="0" err="1" smtClean="0">
                <a:effectLst>
                  <a:outerShdw blurRad="38100" dist="38100" dir="2700000" algn="tl">
                    <a:srgbClr val="000000">
                      <a:alpha val="43137"/>
                    </a:srgbClr>
                  </a:outerShdw>
                </a:effectLst>
              </a:rPr>
              <a:t>means</a:t>
            </a:r>
            <a:r>
              <a:rPr lang="hr-HR" sz="1800" dirty="0" smtClean="0">
                <a:effectLst>
                  <a:outerShdw blurRad="38100" dist="38100" dir="2700000" algn="tl">
                    <a:srgbClr val="000000">
                      <a:alpha val="43137"/>
                    </a:srgbClr>
                  </a:outerShdw>
                </a:effectLst>
              </a:rPr>
              <a:t> </a:t>
            </a:r>
            <a:r>
              <a:rPr lang="hr-HR" sz="1800" dirty="0" err="1" smtClean="0">
                <a:effectLst>
                  <a:outerShdw blurRad="38100" dist="38100" dir="2700000" algn="tl">
                    <a:srgbClr val="000000">
                      <a:alpha val="43137"/>
                    </a:srgbClr>
                  </a:outerShdw>
                </a:effectLst>
              </a:rPr>
              <a:t>of</a:t>
            </a:r>
            <a:r>
              <a:rPr lang="hr-HR"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communicatio</a:t>
            </a:r>
            <a:r>
              <a:rPr lang="hr-HR" sz="1800" dirty="0" smtClean="0">
                <a:effectLst>
                  <a:outerShdw blurRad="38100" dist="38100" dir="2700000" algn="tl">
                    <a:srgbClr val="000000">
                      <a:alpha val="43137"/>
                    </a:srgbClr>
                  </a:outerShdw>
                </a:effectLst>
              </a:rPr>
              <a:t>n</a:t>
            </a:r>
            <a:endParaRPr lang="en-US" sz="1800" dirty="0">
              <a:effectLst>
                <a:outerShdw blurRad="38100" dist="38100" dir="2700000" algn="tl">
                  <a:srgbClr val="000000">
                    <a:alpha val="43137"/>
                  </a:srgbClr>
                </a:outerShdw>
              </a:effectLst>
            </a:endParaRPr>
          </a:p>
          <a:p>
            <a:pPr lvl="1"/>
            <a:r>
              <a:rPr lang="en-US" sz="1600" dirty="0" smtClean="0"/>
              <a:t>Real</a:t>
            </a:r>
            <a:r>
              <a:rPr lang="hr-HR" sz="1600" dirty="0" smtClean="0"/>
              <a:t>-</a:t>
            </a:r>
            <a:r>
              <a:rPr lang="en-US" sz="1600" dirty="0" smtClean="0"/>
              <a:t>time </a:t>
            </a:r>
            <a:r>
              <a:rPr lang="en-US" sz="1600" dirty="0"/>
              <a:t>information about </a:t>
            </a:r>
            <a:r>
              <a:rPr lang="hr-HR" sz="1600" dirty="0" err="1" smtClean="0"/>
              <a:t>the</a:t>
            </a:r>
            <a:r>
              <a:rPr lang="hr-HR" sz="1600" dirty="0" smtClean="0"/>
              <a:t> </a:t>
            </a:r>
            <a:r>
              <a:rPr lang="en-US" sz="1600" dirty="0" smtClean="0"/>
              <a:t>actual </a:t>
            </a:r>
            <a:r>
              <a:rPr lang="en-US" sz="1600" dirty="0"/>
              <a:t>airspace status </a:t>
            </a:r>
          </a:p>
          <a:p>
            <a:pPr lvl="1"/>
            <a:r>
              <a:rPr lang="en-US" sz="1600" dirty="0">
                <a:effectLst>
                  <a:outerShdw blurRad="38100" dist="38100" dir="2700000" algn="tl">
                    <a:srgbClr val="000000">
                      <a:alpha val="43137"/>
                    </a:srgbClr>
                  </a:outerShdw>
                </a:effectLst>
              </a:rPr>
              <a:t> </a:t>
            </a:r>
            <a:r>
              <a:rPr lang="en-US" sz="1600" dirty="0" smtClean="0">
                <a:effectLst>
                  <a:outerShdw blurRad="38100" dist="38100" dir="2700000" algn="tl">
                    <a:srgbClr val="000000">
                      <a:alpha val="43137"/>
                    </a:srgbClr>
                  </a:outerShdw>
                </a:effectLst>
              </a:rPr>
              <a:t>"</a:t>
            </a:r>
            <a:r>
              <a:rPr lang="en-US" sz="1600" dirty="0">
                <a:solidFill>
                  <a:srgbClr val="FF0000"/>
                </a:solidFill>
                <a:effectLst>
                  <a:outerShdw blurRad="38100" dist="38100" dir="2700000" algn="tl">
                    <a:srgbClr val="000000">
                      <a:alpha val="43137"/>
                    </a:srgbClr>
                  </a:outerShdw>
                </a:effectLst>
              </a:rPr>
              <a:t>Online</a:t>
            </a:r>
            <a:r>
              <a:rPr lang="en-US" sz="1600" dirty="0" smtClean="0">
                <a:effectLst>
                  <a:outerShdw blurRad="38100" dist="38100" dir="2700000" algn="tl">
                    <a:srgbClr val="000000">
                      <a:alpha val="43137"/>
                    </a:srgbClr>
                  </a:outerShdw>
                </a:effectLst>
              </a:rPr>
              <a:t>" </a:t>
            </a:r>
            <a:r>
              <a:rPr lang="en-US" sz="1600" dirty="0"/>
              <a:t>communication between </a:t>
            </a:r>
            <a:r>
              <a:rPr lang="hr-HR" sz="1600" dirty="0" err="1" smtClean="0"/>
              <a:t>the</a:t>
            </a:r>
            <a:r>
              <a:rPr lang="hr-HR" sz="1600" dirty="0" smtClean="0"/>
              <a:t> </a:t>
            </a:r>
            <a:r>
              <a:rPr lang="en-US" sz="1600" dirty="0" smtClean="0"/>
              <a:t>user </a:t>
            </a:r>
            <a:r>
              <a:rPr lang="en-US" sz="1600" dirty="0"/>
              <a:t>and ASM</a:t>
            </a:r>
          </a:p>
          <a:p>
            <a:pPr lvl="1"/>
            <a:r>
              <a:rPr lang="en-US" sz="1600" dirty="0"/>
              <a:t>Enhanced planning process   </a:t>
            </a:r>
          </a:p>
        </p:txBody>
      </p:sp>
      <p:graphicFrame>
        <p:nvGraphicFramePr>
          <p:cNvPr id="4" name="Content Placeholder 6"/>
          <p:cNvGraphicFramePr>
            <a:graphicFrameLocks/>
          </p:cNvGraphicFramePr>
          <p:nvPr>
            <p:extLst>
              <p:ext uri="{D42A27DB-BD31-4B8C-83A1-F6EECF244321}">
                <p14:modId xmlns:p14="http://schemas.microsoft.com/office/powerpoint/2010/main" val="3693769523"/>
              </p:ext>
            </p:extLst>
          </p:nvPr>
        </p:nvGraphicFramePr>
        <p:xfrm>
          <a:off x="4219575" y="866775"/>
          <a:ext cx="7573147" cy="5662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2014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t>
            </a:r>
            <a:r>
              <a:rPr lang="hr-HR" dirty="0" smtClean="0"/>
              <a:t>D</a:t>
            </a:r>
            <a:r>
              <a:rPr lang="en-US" dirty="0" err="1" smtClean="0"/>
              <a:t>eal</a:t>
            </a:r>
            <a:r>
              <a:rPr lang="en-US" dirty="0" smtClean="0"/>
              <a:t> </a:t>
            </a:r>
            <a:r>
              <a:rPr lang="en-US" dirty="0"/>
              <a:t>with </a:t>
            </a:r>
            <a:r>
              <a:rPr lang="hr-HR" dirty="0" smtClean="0"/>
              <a:t>U</a:t>
            </a:r>
            <a:r>
              <a:rPr lang="en-US" dirty="0" err="1" smtClean="0"/>
              <a:t>sers</a:t>
            </a:r>
            <a:endParaRPr lang="en-US" dirty="0"/>
          </a:p>
        </p:txBody>
      </p:sp>
      <p:sp>
        <p:nvSpPr>
          <p:cNvPr id="3" name="Content Placeholder 2"/>
          <p:cNvSpPr>
            <a:spLocks noGrp="1"/>
          </p:cNvSpPr>
          <p:nvPr>
            <p:ph idx="1"/>
          </p:nvPr>
        </p:nvSpPr>
        <p:spPr>
          <a:xfrm>
            <a:off x="557049" y="1600201"/>
            <a:ext cx="6057900" cy="4525963"/>
          </a:xfrm>
        </p:spPr>
        <p:txBody>
          <a:bodyPr>
            <a:normAutofit fontScale="85000" lnSpcReduction="20000"/>
          </a:bodyPr>
          <a:lstStyle/>
          <a:p>
            <a:pPr marL="0" indent="0">
              <a:buNone/>
            </a:pPr>
            <a:r>
              <a:rPr lang="en-US" sz="2400" b="1" dirty="0" smtClean="0">
                <a:effectLst>
                  <a:outerShdw blurRad="38100" dist="38100" dir="2700000" algn="tl">
                    <a:srgbClr val="000000">
                      <a:alpha val="43137"/>
                    </a:srgbClr>
                  </a:outerShdw>
                </a:effectLst>
              </a:rPr>
              <a:t>Modular </a:t>
            </a:r>
            <a:r>
              <a:rPr lang="en-US" sz="2400" b="1" dirty="0">
                <a:effectLst>
                  <a:outerShdw blurRad="38100" dist="38100" dir="2700000" algn="tl">
                    <a:srgbClr val="000000">
                      <a:alpha val="43137"/>
                    </a:srgbClr>
                  </a:outerShdw>
                </a:effectLst>
              </a:rPr>
              <a:t>flexible structures – proposal</a:t>
            </a:r>
          </a:p>
          <a:p>
            <a:r>
              <a:rPr lang="en-US" sz="2400" dirty="0">
                <a:effectLst>
                  <a:outerShdw blurRad="38100" dist="38100" dir="2700000" algn="tl">
                    <a:srgbClr val="000000">
                      <a:alpha val="43137"/>
                    </a:srgbClr>
                  </a:outerShdw>
                </a:effectLst>
              </a:rPr>
              <a:t>Defined net of </a:t>
            </a:r>
            <a:r>
              <a:rPr lang="en-US" sz="2400" dirty="0" smtClean="0">
                <a:effectLst>
                  <a:outerShdw blurRad="38100" dist="38100" dir="2700000" algn="tl">
                    <a:srgbClr val="000000">
                      <a:alpha val="43137"/>
                    </a:srgbClr>
                  </a:outerShdw>
                </a:effectLst>
              </a:rPr>
              <a:t>modular </a:t>
            </a:r>
            <a:r>
              <a:rPr lang="en-US" sz="2400" dirty="0">
                <a:effectLst>
                  <a:outerShdw blurRad="38100" dist="38100" dir="2700000" algn="tl">
                    <a:srgbClr val="000000">
                      <a:alpha val="43137"/>
                    </a:srgbClr>
                  </a:outerShdw>
                </a:effectLst>
              </a:rPr>
              <a:t>flexible structures (</a:t>
            </a:r>
            <a:r>
              <a:rPr lang="en-US" sz="2400" dirty="0">
                <a:solidFill>
                  <a:srgbClr val="FF0000"/>
                </a:solidFill>
                <a:effectLst>
                  <a:outerShdw blurRad="38100" dist="38100" dir="2700000" algn="tl">
                    <a:srgbClr val="000000">
                      <a:alpha val="43137"/>
                    </a:srgbClr>
                  </a:outerShdw>
                </a:effectLst>
              </a:rPr>
              <a:t>segmented airspace</a:t>
            </a:r>
            <a:r>
              <a:rPr lang="en-US" sz="2400" dirty="0">
                <a:effectLst>
                  <a:outerShdw blurRad="38100" dist="38100" dir="2700000" algn="tl">
                    <a:srgbClr val="000000">
                      <a:alpha val="43137"/>
                    </a:srgbClr>
                  </a:outerShdw>
                </a:effectLst>
              </a:rPr>
              <a:t>)</a:t>
            </a:r>
          </a:p>
          <a:p>
            <a:r>
              <a:rPr lang="en-US" sz="2400" dirty="0">
                <a:effectLst>
                  <a:outerShdw blurRad="38100" dist="38100" dir="2700000" algn="tl">
                    <a:srgbClr val="000000">
                      <a:alpha val="43137"/>
                    </a:srgbClr>
                  </a:outerShdw>
                </a:effectLst>
              </a:rPr>
              <a:t>Conducted Safety Assessment of segmented airspace and structures</a:t>
            </a:r>
          </a:p>
          <a:p>
            <a:r>
              <a:rPr lang="en-US" sz="2400" dirty="0">
                <a:effectLst>
                  <a:outerShdw blurRad="38100" dist="38100" dir="2700000" algn="tl">
                    <a:srgbClr val="000000">
                      <a:alpha val="43137"/>
                    </a:srgbClr>
                  </a:outerShdw>
                </a:effectLst>
              </a:rPr>
              <a:t>Determined priority rules</a:t>
            </a:r>
          </a:p>
          <a:p>
            <a:r>
              <a:rPr lang="en-US" sz="2400" dirty="0">
                <a:effectLst>
                  <a:outerShdw blurRad="38100" dist="38100" dir="2700000" algn="tl">
                    <a:srgbClr val="000000">
                      <a:alpha val="43137"/>
                    </a:srgbClr>
                  </a:outerShdw>
                </a:effectLst>
              </a:rPr>
              <a:t>AMC as a focal point </a:t>
            </a:r>
            <a:r>
              <a:rPr lang="hr-HR" sz="2400" dirty="0" smtClean="0">
                <a:effectLst>
                  <a:outerShdw blurRad="38100" dist="38100" dir="2700000" algn="tl">
                    <a:srgbClr val="000000">
                      <a:alpha val="43137"/>
                    </a:srgbClr>
                  </a:outerShdw>
                </a:effectLst>
              </a:rPr>
              <a:t>at</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ASM 2 and ASM 3 </a:t>
            </a:r>
            <a:r>
              <a:rPr lang="hr-HR" sz="2400" dirty="0" err="1" smtClean="0">
                <a:effectLst>
                  <a:outerShdw blurRad="38100" dist="38100" dir="2700000" algn="tl">
                    <a:srgbClr val="000000">
                      <a:alpha val="43137"/>
                    </a:srgbClr>
                  </a:outerShdw>
                </a:effectLst>
              </a:rPr>
              <a:t>levels</a:t>
            </a:r>
            <a:endParaRPr lang="en-US" sz="2400" dirty="0">
              <a:effectLst>
                <a:outerShdw blurRad="38100" dist="38100" dir="2700000" algn="tl">
                  <a:srgbClr val="000000">
                    <a:alpha val="43137"/>
                  </a:srgbClr>
                </a:outerShdw>
              </a:effectLst>
            </a:endParaRPr>
          </a:p>
          <a:p>
            <a:pPr lvl="1"/>
            <a:r>
              <a:rPr lang="en-US" sz="2000" dirty="0"/>
              <a:t>Responsible for </a:t>
            </a:r>
            <a:r>
              <a:rPr lang="en-US" sz="2000" dirty="0" smtClean="0"/>
              <a:t>management </a:t>
            </a:r>
            <a:r>
              <a:rPr lang="en-US" sz="2000" dirty="0"/>
              <a:t>on </a:t>
            </a:r>
            <a:r>
              <a:rPr lang="hr-HR" sz="2000" dirty="0" smtClean="0"/>
              <a:t>a </a:t>
            </a:r>
            <a:r>
              <a:rPr lang="en-US" sz="2000" dirty="0" smtClean="0"/>
              <a:t>daily </a:t>
            </a:r>
            <a:r>
              <a:rPr lang="en-US" sz="2000" dirty="0"/>
              <a:t>basis</a:t>
            </a:r>
          </a:p>
          <a:p>
            <a:pPr lvl="1"/>
            <a:r>
              <a:rPr lang="en-US" sz="2000" dirty="0"/>
              <a:t>Coordination between stakeholders </a:t>
            </a:r>
          </a:p>
          <a:p>
            <a:r>
              <a:rPr lang="en-US" sz="2400" dirty="0">
                <a:effectLst>
                  <a:outerShdw blurRad="38100" dist="38100" dir="2700000" algn="tl">
                    <a:srgbClr val="000000">
                      <a:alpha val="43137"/>
                    </a:srgbClr>
                  </a:outerShdw>
                </a:effectLst>
              </a:rPr>
              <a:t>Implemented fast CDM process</a:t>
            </a:r>
          </a:p>
          <a:p>
            <a:pPr lvl="1"/>
            <a:r>
              <a:rPr lang="en-US" sz="2000" dirty="0"/>
              <a:t>Booking, activation and release procedures according </a:t>
            </a:r>
            <a:r>
              <a:rPr lang="hr-HR" sz="2000" dirty="0" smtClean="0"/>
              <a:t>to </a:t>
            </a:r>
            <a:r>
              <a:rPr lang="en-US" sz="2000" dirty="0" smtClean="0"/>
              <a:t>the </a:t>
            </a:r>
            <a:r>
              <a:rPr lang="en-US" sz="2000" dirty="0"/>
              <a:t>FUA principles </a:t>
            </a:r>
            <a:r>
              <a:rPr lang="en-US" sz="2000" dirty="0" smtClean="0"/>
              <a:t>t</a:t>
            </a:r>
            <a:r>
              <a:rPr lang="hr-HR" sz="2000" dirty="0" smtClean="0"/>
              <a:t>h</a:t>
            </a:r>
            <a:r>
              <a:rPr lang="en-US" sz="2000" dirty="0" smtClean="0"/>
              <a:t>rough </a:t>
            </a:r>
            <a:r>
              <a:rPr lang="en-US" sz="2000" dirty="0"/>
              <a:t>ASM 2 </a:t>
            </a:r>
            <a:r>
              <a:rPr lang="hr-HR" sz="2000" dirty="0" err="1" smtClean="0"/>
              <a:t>and</a:t>
            </a:r>
            <a:r>
              <a:rPr lang="en-US" sz="2000" dirty="0" smtClean="0"/>
              <a:t> </a:t>
            </a:r>
            <a:r>
              <a:rPr lang="en-US" sz="2000" dirty="0"/>
              <a:t>3</a:t>
            </a:r>
          </a:p>
          <a:p>
            <a:pPr lvl="1"/>
            <a:r>
              <a:rPr lang="en-US" sz="2000" dirty="0" err="1" smtClean="0"/>
              <a:t>Eas</a:t>
            </a:r>
            <a:r>
              <a:rPr lang="hr-HR" sz="2000" dirty="0" err="1" smtClean="0"/>
              <a:t>il</a:t>
            </a:r>
            <a:r>
              <a:rPr lang="en-US" sz="2000" dirty="0" smtClean="0"/>
              <a:t>y </a:t>
            </a:r>
            <a:r>
              <a:rPr lang="en-US" sz="2000" dirty="0"/>
              <a:t>accessible ASM tool </a:t>
            </a:r>
            <a:r>
              <a:rPr lang="en-US" sz="2000" dirty="0" smtClean="0"/>
              <a:t>support</a:t>
            </a:r>
            <a:r>
              <a:rPr lang="hr-HR" sz="2000" dirty="0" err="1" smtClean="0"/>
              <a:t>ing</a:t>
            </a:r>
            <a:r>
              <a:rPr lang="en-US" sz="2000" dirty="0" smtClean="0"/>
              <a:t> </a:t>
            </a:r>
            <a:r>
              <a:rPr lang="hr-HR" sz="2000" dirty="0" err="1" smtClean="0"/>
              <a:t>the</a:t>
            </a:r>
            <a:r>
              <a:rPr lang="en-US" sz="2000" dirty="0" smtClean="0"/>
              <a:t> </a:t>
            </a:r>
            <a:r>
              <a:rPr lang="en-US" sz="2000" dirty="0"/>
              <a:t>CDM process</a:t>
            </a:r>
          </a:p>
          <a:p>
            <a:r>
              <a:rPr lang="en-US" sz="2400" dirty="0">
                <a:effectLst>
                  <a:outerShdw blurRad="38100" dist="38100" dir="2700000" algn="tl">
                    <a:srgbClr val="000000">
                      <a:alpha val="43137"/>
                    </a:srgbClr>
                  </a:outerShdw>
                </a:effectLst>
              </a:rPr>
              <a:t>Net of structures </a:t>
            </a:r>
            <a:r>
              <a:rPr lang="en-US" sz="2400" dirty="0" err="1" smtClean="0">
                <a:effectLst>
                  <a:outerShdw blurRad="38100" dist="38100" dir="2700000" algn="tl">
                    <a:srgbClr val="000000">
                      <a:alpha val="43137"/>
                    </a:srgbClr>
                  </a:outerShdw>
                </a:effectLst>
              </a:rPr>
              <a:t>publi</a:t>
            </a:r>
            <a:r>
              <a:rPr lang="hr-HR" sz="2400" dirty="0" err="1" smtClean="0">
                <a:effectLst>
                  <a:outerShdw blurRad="38100" dist="38100" dir="2700000" algn="tl">
                    <a:srgbClr val="000000">
                      <a:alpha val="43137"/>
                    </a:srgbClr>
                  </a:outerShdw>
                </a:effectLst>
              </a:rPr>
              <a:t>shed</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in AIP and </a:t>
            </a:r>
            <a:r>
              <a:rPr lang="hr-HR" sz="2400" dirty="0" err="1" smtClean="0">
                <a:effectLst>
                  <a:outerShdw blurRad="38100" dist="38100" dir="2700000" algn="tl">
                    <a:srgbClr val="000000">
                      <a:alpha val="43137"/>
                    </a:srgbClr>
                  </a:outerShdw>
                </a:effectLst>
              </a:rPr>
              <a:t>the</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ASM tool (AMC </a:t>
            </a:r>
            <a:r>
              <a:rPr lang="hr-HR" sz="2400" dirty="0" smtClean="0">
                <a:effectLst>
                  <a:outerShdw blurRad="38100" dist="38100" dir="2700000" algn="tl">
                    <a:srgbClr val="000000">
                      <a:alpha val="43137"/>
                    </a:srgbClr>
                  </a:outerShdw>
                </a:effectLst>
              </a:rPr>
              <a:t>P</a:t>
            </a:r>
            <a:r>
              <a:rPr lang="en-US" sz="2400" dirty="0" err="1" smtClean="0">
                <a:effectLst>
                  <a:outerShdw blurRad="38100" dist="38100" dir="2700000" algn="tl">
                    <a:srgbClr val="000000">
                      <a:alpha val="43137"/>
                    </a:srgbClr>
                  </a:outerShdw>
                </a:effectLst>
              </a:rPr>
              <a:t>ortal</a:t>
            </a:r>
            <a:r>
              <a:rPr lang="en-US" sz="2400" dirty="0">
                <a:effectLst>
                  <a:outerShdw blurRad="38100" dist="38100" dir="2700000" algn="tl">
                    <a:srgbClr val="000000">
                      <a:alpha val="43137"/>
                    </a:srgbClr>
                  </a:outerShdw>
                </a:effectLst>
              </a:rPr>
              <a:t>)</a:t>
            </a:r>
          </a:p>
          <a:p>
            <a:pPr lvl="1"/>
            <a:r>
              <a:rPr lang="en-US" sz="2000" dirty="0"/>
              <a:t>Available to registered users according to the priority </a:t>
            </a:r>
            <a:r>
              <a:rPr lang="en-US" sz="2000" dirty="0" smtClean="0"/>
              <a:t>rules</a:t>
            </a:r>
            <a:endParaRPr lang="en-US" sz="2000" dirty="0"/>
          </a:p>
        </p:txBody>
      </p:sp>
      <p:grpSp>
        <p:nvGrpSpPr>
          <p:cNvPr id="4" name="Group 3"/>
          <p:cNvGrpSpPr/>
          <p:nvPr/>
        </p:nvGrpSpPr>
        <p:grpSpPr>
          <a:xfrm>
            <a:off x="5915025" y="1600201"/>
            <a:ext cx="5981700" cy="3714278"/>
            <a:chOff x="1631504" y="1412777"/>
            <a:chExt cx="8784976" cy="4874839"/>
          </a:xfrm>
        </p:grpSpPr>
        <p:graphicFrame>
          <p:nvGraphicFramePr>
            <p:cNvPr id="5" name="Content Placeholder 5"/>
            <p:cNvGraphicFramePr>
              <a:graphicFrameLocks/>
            </p:cNvGraphicFramePr>
            <p:nvPr>
              <p:extLst>
                <p:ext uri="{D42A27DB-BD31-4B8C-83A1-F6EECF244321}">
                  <p14:modId xmlns:p14="http://schemas.microsoft.com/office/powerpoint/2010/main" val="2639999820"/>
                </p:ext>
              </p:extLst>
            </p:nvPr>
          </p:nvGraphicFramePr>
          <p:xfrm>
            <a:off x="1631504" y="2132858"/>
            <a:ext cx="3888432" cy="3960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1428442747"/>
                </p:ext>
              </p:extLst>
            </p:nvPr>
          </p:nvGraphicFramePr>
          <p:xfrm>
            <a:off x="6528048" y="2132857"/>
            <a:ext cx="3888432" cy="39604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a:xfrm>
              <a:off x="2446910" y="1558534"/>
              <a:ext cx="2289039" cy="577530"/>
            </a:xfrm>
            <a:prstGeom prst="rect">
              <a:avLst/>
            </a:prstGeom>
            <a:noFill/>
          </p:spPr>
          <p:txBody>
            <a:bodyPr wrap="none" lIns="91440" tIns="45720" rIns="91440" bIns="45720">
              <a:spAutoFit/>
            </a:bodyPr>
            <a:lstStyle/>
            <a:p>
              <a:pPr algn="ctr"/>
              <a:r>
                <a:rPr lang="en-US" sz="2400" b="1" dirty="0" smtClean="0">
                  <a:ln w="0"/>
                  <a:solidFill>
                    <a:srgbClr val="FF0000"/>
                  </a:solidFill>
                  <a:effectLst>
                    <a:outerShdw blurRad="38100" dist="19050" dir="2700000" algn="tl" rotWithShape="0">
                      <a:schemeClr val="dk1">
                        <a:alpha val="40000"/>
                      </a:schemeClr>
                    </a:outerShdw>
                  </a:effectLst>
                </a:rPr>
                <a:t>D-1 </a:t>
              </a:r>
              <a:r>
                <a:rPr lang="en-US" sz="1600" b="1" dirty="0" smtClean="0">
                  <a:ln w="0"/>
                  <a:effectLst>
                    <a:outerShdw blurRad="38100" dist="19050" dir="2700000" algn="tl" rotWithShape="0">
                      <a:schemeClr val="dk1">
                        <a:alpha val="40000"/>
                      </a:schemeClr>
                    </a:outerShdw>
                  </a:effectLst>
                </a:rPr>
                <a:t>reservation</a:t>
              </a:r>
              <a:endParaRPr lang="en-US" sz="2400" b="1" dirty="0">
                <a:ln w="0"/>
                <a:effectLst>
                  <a:outerShdw blurRad="38100" dist="19050" dir="2700000" algn="tl" rotWithShape="0">
                    <a:schemeClr val="dk1">
                      <a:alpha val="40000"/>
                    </a:schemeClr>
                  </a:outerShdw>
                </a:effectLst>
              </a:endParaRPr>
            </a:p>
          </p:txBody>
        </p:sp>
        <p:sp>
          <p:nvSpPr>
            <p:cNvPr id="8" name="Rectangle 7"/>
            <p:cNvSpPr/>
            <p:nvPr/>
          </p:nvSpPr>
          <p:spPr>
            <a:xfrm>
              <a:off x="7183797" y="1558534"/>
              <a:ext cx="2547925" cy="577530"/>
            </a:xfrm>
            <a:prstGeom prst="rect">
              <a:avLst/>
            </a:prstGeom>
            <a:noFill/>
          </p:spPr>
          <p:txBody>
            <a:bodyPr wrap="none" lIns="91440" tIns="45720" rIns="91440" bIns="45720">
              <a:spAutoFit/>
            </a:bodyPr>
            <a:lstStyle/>
            <a:p>
              <a:pPr algn="ctr"/>
              <a:r>
                <a:rPr lang="en-US" sz="2400" b="1" dirty="0" smtClean="0">
                  <a:ln w="0"/>
                  <a:solidFill>
                    <a:srgbClr val="FF0000"/>
                  </a:solidFill>
                  <a:effectLst>
                    <a:outerShdw blurRad="38100" dist="19050" dir="2700000" algn="tl" rotWithShape="0">
                      <a:schemeClr val="dk1">
                        <a:alpha val="40000"/>
                      </a:schemeClr>
                    </a:outerShdw>
                  </a:effectLst>
                </a:rPr>
                <a:t>D </a:t>
              </a:r>
              <a:r>
                <a:rPr lang="en-US" sz="1600" b="1" dirty="0" smtClean="0">
                  <a:ln w="0"/>
                  <a:effectLst>
                    <a:outerShdw blurRad="38100" dist="19050" dir="2700000" algn="tl" rotWithShape="0">
                      <a:schemeClr val="dk1">
                        <a:alpha val="40000"/>
                      </a:schemeClr>
                    </a:outerShdw>
                  </a:effectLst>
                </a:rPr>
                <a:t>tactical approval</a:t>
              </a:r>
              <a:endParaRPr lang="en-US" sz="2400" b="1" dirty="0">
                <a:ln w="0"/>
                <a:effectLst>
                  <a:outerShdw blurRad="38100" dist="19050" dir="2700000" algn="tl" rotWithShape="0">
                    <a:schemeClr val="dk1">
                      <a:alpha val="40000"/>
                    </a:schemeClr>
                  </a:outerShdw>
                </a:effectLst>
              </a:endParaRPr>
            </a:p>
          </p:txBody>
        </p:sp>
        <p:sp>
          <p:nvSpPr>
            <p:cNvPr id="9" name="Oval 8"/>
            <p:cNvSpPr/>
            <p:nvPr/>
          </p:nvSpPr>
          <p:spPr>
            <a:xfrm>
              <a:off x="5159896" y="1412777"/>
              <a:ext cx="1728192" cy="164441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hr-HR" dirty="0" smtClean="0"/>
                <a:t>ASM TOOL</a:t>
              </a:r>
              <a:endParaRPr lang="hr-HR" dirty="0"/>
            </a:p>
          </p:txBody>
        </p:sp>
        <p:sp>
          <p:nvSpPr>
            <p:cNvPr id="10" name="Rounded Rectangle 9"/>
            <p:cNvSpPr/>
            <p:nvPr/>
          </p:nvSpPr>
          <p:spPr>
            <a:xfrm>
              <a:off x="4691844" y="5373216"/>
              <a:ext cx="2664296" cy="9144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Priority rules</a:t>
              </a:r>
              <a:endParaRPr lang="en-US" dirty="0"/>
            </a:p>
          </p:txBody>
        </p:sp>
      </p:grpSp>
    </p:spTree>
    <p:extLst>
      <p:ext uri="{BB962C8B-B14F-4D97-AF65-F5344CB8AC3E}">
        <p14:creationId xmlns:p14="http://schemas.microsoft.com/office/powerpoint/2010/main" val="3810524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t>
            </a:r>
            <a:r>
              <a:rPr lang="hr-HR" dirty="0" smtClean="0"/>
              <a:t>P</a:t>
            </a:r>
            <a:r>
              <a:rPr lang="en-US" dirty="0" err="1" smtClean="0"/>
              <a:t>rocess</a:t>
            </a:r>
            <a:r>
              <a:rPr lang="en-US" dirty="0" smtClean="0"/>
              <a:t> </a:t>
            </a:r>
            <a:endParaRPr lang="en-US" dirty="0"/>
          </a:p>
        </p:txBody>
      </p:sp>
      <p:sp>
        <p:nvSpPr>
          <p:cNvPr id="3" name="Content Placeholder 2"/>
          <p:cNvSpPr>
            <a:spLocks noGrp="1"/>
          </p:cNvSpPr>
          <p:nvPr>
            <p:ph idx="1"/>
          </p:nvPr>
        </p:nvSpPr>
        <p:spPr>
          <a:xfrm>
            <a:off x="662152" y="1155154"/>
            <a:ext cx="9077325" cy="5257799"/>
          </a:xfrm>
        </p:spPr>
        <p:txBody>
          <a:bodyPr>
            <a:noAutofit/>
          </a:bodyPr>
          <a:lstStyle/>
          <a:p>
            <a:pPr lvl="0"/>
            <a:r>
              <a:rPr lang="en-US" sz="2000" b="1" dirty="0">
                <a:effectLst>
                  <a:outerShdw blurRad="38100" dist="38100" dir="2700000" algn="tl">
                    <a:srgbClr val="000000">
                      <a:alpha val="43137"/>
                    </a:srgbClr>
                  </a:outerShdw>
                </a:effectLst>
              </a:rPr>
              <a:t>Changing the </a:t>
            </a:r>
            <a:r>
              <a:rPr lang="hr-HR" sz="2000" b="1" dirty="0" err="1" smtClean="0">
                <a:effectLst>
                  <a:outerShdw blurRad="38100" dist="38100" dir="2700000" algn="tl">
                    <a:srgbClr val="000000">
                      <a:alpha val="43137"/>
                    </a:srgbClr>
                  </a:outerShdw>
                </a:effectLst>
              </a:rPr>
              <a:t>types</a:t>
            </a:r>
            <a:r>
              <a:rPr lang="hr-HR" sz="2000" b="1" dirty="0" smtClean="0">
                <a:effectLst>
                  <a:outerShdw blurRad="38100" dist="38100" dir="2700000" algn="tl">
                    <a:srgbClr val="000000">
                      <a:alpha val="43137"/>
                    </a:srgbClr>
                  </a:outerShdw>
                </a:effectLst>
              </a:rPr>
              <a:t> </a:t>
            </a:r>
            <a:r>
              <a:rPr lang="hr-HR" sz="2000" b="1" dirty="0" err="1" smtClean="0">
                <a:effectLst>
                  <a:outerShdw blurRad="38100" dist="38100" dir="2700000" algn="tl">
                    <a:srgbClr val="000000">
                      <a:alpha val="43137"/>
                    </a:srgbClr>
                  </a:outerShdw>
                </a:effectLst>
              </a:rPr>
              <a:t>of</a:t>
            </a:r>
            <a:r>
              <a:rPr lang="hr-HR" sz="2000" b="1" dirty="0"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military area</a:t>
            </a:r>
            <a:r>
              <a:rPr lang="hr-HR" sz="2000" b="1" dirty="0" smtClean="0">
                <a:effectLst>
                  <a:outerShdw blurRad="38100" dist="38100" dir="2700000" algn="tl">
                    <a:srgbClr val="000000">
                      <a:alpha val="43137"/>
                    </a:srgbClr>
                  </a:outerShdw>
                </a:effectLst>
              </a:rPr>
              <a:t>s</a:t>
            </a:r>
          </a:p>
          <a:p>
            <a:pPr lvl="1"/>
            <a:r>
              <a:rPr lang="hr-HR" sz="1600" dirty="0" smtClean="0"/>
              <a:t>F</a:t>
            </a:r>
            <a:r>
              <a:rPr lang="en-US" sz="1600" dirty="0" smtClean="0"/>
              <a:t>rom </a:t>
            </a:r>
            <a:r>
              <a:rPr lang="en-US" sz="1600" dirty="0"/>
              <a:t>non </a:t>
            </a:r>
            <a:r>
              <a:rPr lang="en-US" sz="1600" dirty="0" smtClean="0"/>
              <a:t>AMC</a:t>
            </a:r>
            <a:r>
              <a:rPr lang="hr-HR" sz="1600" dirty="0" smtClean="0"/>
              <a:t>-</a:t>
            </a:r>
            <a:r>
              <a:rPr lang="en-US" sz="1600" dirty="0" smtClean="0"/>
              <a:t>manageable P</a:t>
            </a:r>
            <a:r>
              <a:rPr lang="en-US" sz="1600" dirty="0"/>
              <a:t>, R, </a:t>
            </a:r>
            <a:r>
              <a:rPr lang="en-US" sz="1600" dirty="0" smtClean="0"/>
              <a:t>D</a:t>
            </a:r>
            <a:r>
              <a:rPr lang="hr-HR" sz="1600" dirty="0" smtClean="0"/>
              <a:t> </a:t>
            </a:r>
            <a:r>
              <a:rPr lang="en-US" sz="1600" dirty="0"/>
              <a:t>areas </a:t>
            </a:r>
            <a:r>
              <a:rPr lang="en-US" sz="1600" dirty="0" smtClean="0"/>
              <a:t>to </a:t>
            </a:r>
            <a:r>
              <a:rPr lang="en-US" sz="1600" dirty="0"/>
              <a:t>the </a:t>
            </a:r>
            <a:r>
              <a:rPr lang="en-US" sz="1600" dirty="0" smtClean="0"/>
              <a:t>AMC</a:t>
            </a:r>
            <a:r>
              <a:rPr lang="hr-HR" sz="1600" dirty="0" smtClean="0"/>
              <a:t>-</a:t>
            </a:r>
            <a:r>
              <a:rPr lang="en-US" sz="1600" dirty="0" smtClean="0"/>
              <a:t>manageable TRA </a:t>
            </a:r>
            <a:r>
              <a:rPr lang="en-US" sz="1600" dirty="0"/>
              <a:t>and TSA areas</a:t>
            </a:r>
            <a:endParaRPr lang="hr-HR" sz="1600" dirty="0"/>
          </a:p>
          <a:p>
            <a:pPr lvl="0"/>
            <a:r>
              <a:rPr lang="en-US" sz="2000" b="1" dirty="0">
                <a:effectLst>
                  <a:outerShdw blurRad="38100" dist="38100" dir="2700000" algn="tl">
                    <a:srgbClr val="000000">
                      <a:alpha val="43137"/>
                    </a:srgbClr>
                  </a:outerShdw>
                </a:effectLst>
              </a:rPr>
              <a:t>Canceling all present civil areas for sporting activities </a:t>
            </a:r>
            <a:endParaRPr lang="hr-HR" sz="2000" b="1" dirty="0" smtClean="0">
              <a:effectLst>
                <a:outerShdw blurRad="38100" dist="38100" dir="2700000" algn="tl">
                  <a:srgbClr val="000000">
                    <a:alpha val="43137"/>
                  </a:srgbClr>
                </a:outerShdw>
              </a:effectLst>
            </a:endParaRPr>
          </a:p>
          <a:p>
            <a:pPr lvl="1"/>
            <a:r>
              <a:rPr lang="hr-HR" sz="1600" dirty="0" smtClean="0"/>
              <a:t>I</a:t>
            </a:r>
            <a:r>
              <a:rPr lang="en-US" sz="1600" dirty="0" smtClean="0"/>
              <a:t>n respect</a:t>
            </a:r>
            <a:r>
              <a:rPr lang="hr-HR" sz="1600" dirty="0" smtClean="0"/>
              <a:t>ive</a:t>
            </a:r>
            <a:r>
              <a:rPr lang="en-US" sz="1600" dirty="0" smtClean="0"/>
              <a:t> </a:t>
            </a:r>
            <a:r>
              <a:rPr lang="en-US" sz="1600" dirty="0"/>
              <a:t>airspace where new fragmented, modular, flexible structures are to be applied</a:t>
            </a:r>
            <a:endParaRPr lang="hr-HR" sz="1600" dirty="0"/>
          </a:p>
          <a:p>
            <a:pPr lvl="0"/>
            <a:r>
              <a:rPr lang="en-US" sz="2000" b="1" dirty="0">
                <a:effectLst>
                  <a:outerShdw blurRad="38100" dist="38100" dir="2700000" algn="tl">
                    <a:srgbClr val="000000">
                      <a:alpha val="43137"/>
                    </a:srgbClr>
                  </a:outerShdw>
                </a:effectLst>
              </a:rPr>
              <a:t>Setting up </a:t>
            </a:r>
            <a:r>
              <a:rPr lang="hr-HR" sz="2000" b="1" dirty="0" smtClean="0">
                <a:effectLst>
                  <a:outerShdw blurRad="38100" dist="38100" dir="2700000" algn="tl">
                    <a:srgbClr val="000000">
                      <a:alpha val="43137"/>
                    </a:srgbClr>
                  </a:outerShdw>
                </a:effectLst>
              </a:rPr>
              <a:t>a</a:t>
            </a: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net of new fragmented, modular, flexible </a:t>
            </a:r>
            <a:r>
              <a:rPr lang="en-US" sz="2000" b="1" dirty="0" smtClean="0">
                <a:effectLst>
                  <a:outerShdw blurRad="38100" dist="38100" dir="2700000" algn="tl">
                    <a:srgbClr val="000000">
                      <a:alpha val="43137"/>
                    </a:srgbClr>
                  </a:outerShdw>
                </a:effectLst>
              </a:rPr>
              <a:t>structures</a:t>
            </a:r>
            <a:endParaRPr lang="hr-HR" sz="2000" b="1" dirty="0" smtClean="0">
              <a:effectLst>
                <a:outerShdw blurRad="38100" dist="38100" dir="2700000" algn="tl">
                  <a:srgbClr val="000000">
                    <a:alpha val="43137"/>
                  </a:srgbClr>
                </a:outerShdw>
              </a:effectLst>
            </a:endParaRPr>
          </a:p>
          <a:p>
            <a:pPr lvl="1"/>
            <a:r>
              <a:rPr lang="hr-HR" sz="1600" dirty="0" smtClean="0"/>
              <a:t>S</a:t>
            </a:r>
            <a:r>
              <a:rPr lang="en-US" sz="1600" dirty="0" err="1" smtClean="0"/>
              <a:t>uitable</a:t>
            </a:r>
            <a:r>
              <a:rPr lang="en-US" sz="1600" dirty="0" smtClean="0"/>
              <a:t> </a:t>
            </a:r>
            <a:r>
              <a:rPr lang="en-US" sz="1600" dirty="0"/>
              <a:t>for use by all users </a:t>
            </a:r>
            <a:r>
              <a:rPr lang="en-US" sz="1600" dirty="0" smtClean="0"/>
              <a:t>(</a:t>
            </a:r>
            <a:r>
              <a:rPr lang="en-US" sz="1600" dirty="0"/>
              <a:t>civil or military) </a:t>
            </a:r>
            <a:endParaRPr lang="hr-HR" sz="1600" dirty="0" smtClean="0"/>
          </a:p>
          <a:p>
            <a:pPr lvl="1"/>
            <a:r>
              <a:rPr lang="hr-HR" sz="1600" dirty="0" smtClean="0"/>
              <a:t>N</a:t>
            </a:r>
            <a:r>
              <a:rPr lang="en-US" sz="1600" dirty="0" smtClean="0"/>
              <a:t>et </a:t>
            </a:r>
            <a:r>
              <a:rPr lang="en-US" sz="1600" dirty="0"/>
              <a:t>of D-AMA, TRA and TSA </a:t>
            </a:r>
            <a:r>
              <a:rPr lang="en-US" sz="1600" dirty="0" smtClean="0"/>
              <a:t>AMC</a:t>
            </a:r>
            <a:r>
              <a:rPr lang="hr-HR" sz="1600" dirty="0" smtClean="0"/>
              <a:t>-</a:t>
            </a:r>
            <a:r>
              <a:rPr lang="en-US" sz="1600" dirty="0" smtClean="0"/>
              <a:t>manageable areas </a:t>
            </a:r>
            <a:endParaRPr lang="hr-HR" sz="1600" dirty="0" smtClean="0"/>
          </a:p>
          <a:p>
            <a:pPr lvl="1"/>
            <a:r>
              <a:rPr lang="hr-HR" sz="1600" dirty="0" smtClean="0"/>
              <a:t>P</a:t>
            </a:r>
            <a:r>
              <a:rPr lang="en-US" sz="1600" dirty="0" err="1" smtClean="0"/>
              <a:t>ublication</a:t>
            </a:r>
            <a:r>
              <a:rPr lang="en-US" sz="1600" dirty="0" smtClean="0"/>
              <a:t> </a:t>
            </a:r>
            <a:r>
              <a:rPr lang="en-US" sz="1600" dirty="0"/>
              <a:t>in </a:t>
            </a:r>
            <a:r>
              <a:rPr lang="hr-HR" sz="1600" dirty="0" err="1" smtClean="0"/>
              <a:t>the</a:t>
            </a:r>
            <a:r>
              <a:rPr lang="hr-HR" sz="1600" dirty="0" smtClean="0"/>
              <a:t> </a:t>
            </a:r>
            <a:r>
              <a:rPr lang="en-US" sz="1600" dirty="0" smtClean="0"/>
              <a:t>respective </a:t>
            </a:r>
            <a:r>
              <a:rPr lang="en-US" sz="1600" dirty="0"/>
              <a:t>AIP and given to </a:t>
            </a:r>
            <a:r>
              <a:rPr lang="hr-HR" sz="1600" dirty="0" err="1" smtClean="0"/>
              <a:t>the</a:t>
            </a:r>
            <a:r>
              <a:rPr lang="hr-HR" sz="1600" dirty="0" smtClean="0"/>
              <a:t> </a:t>
            </a:r>
            <a:r>
              <a:rPr lang="en-US" sz="1600" dirty="0" smtClean="0"/>
              <a:t>AMC </a:t>
            </a:r>
            <a:r>
              <a:rPr lang="en-US" sz="1600" dirty="0"/>
              <a:t>for </a:t>
            </a:r>
            <a:r>
              <a:rPr lang="en-US" sz="1600" dirty="0" smtClean="0"/>
              <a:t>day</a:t>
            </a:r>
            <a:r>
              <a:rPr lang="hr-HR" sz="1600" dirty="0" smtClean="0"/>
              <a:t>-</a:t>
            </a:r>
            <a:r>
              <a:rPr lang="en-US" sz="1600" dirty="0" smtClean="0"/>
              <a:t>to</a:t>
            </a:r>
            <a:r>
              <a:rPr lang="hr-HR" sz="1600" dirty="0" smtClean="0"/>
              <a:t>-</a:t>
            </a:r>
            <a:r>
              <a:rPr lang="en-US" sz="1600" dirty="0" smtClean="0"/>
              <a:t>day </a:t>
            </a:r>
            <a:r>
              <a:rPr lang="en-US" sz="1600" dirty="0"/>
              <a:t>management</a:t>
            </a:r>
            <a:endParaRPr lang="hr-HR" sz="1600" dirty="0"/>
          </a:p>
          <a:p>
            <a:pPr lvl="0"/>
            <a:r>
              <a:rPr lang="en-US" sz="2000" b="1" dirty="0">
                <a:effectLst>
                  <a:outerShdw blurRad="38100" dist="38100" dir="2700000" algn="tl">
                    <a:srgbClr val="000000">
                      <a:alpha val="43137"/>
                    </a:srgbClr>
                  </a:outerShdw>
                </a:effectLst>
              </a:rPr>
              <a:t>Regulatory framework adoption </a:t>
            </a:r>
            <a:endParaRPr lang="hr-HR" sz="2000" b="1" dirty="0" smtClean="0">
              <a:effectLst>
                <a:outerShdw blurRad="38100" dist="38100" dir="2700000" algn="tl">
                  <a:srgbClr val="000000">
                    <a:alpha val="43137"/>
                  </a:srgbClr>
                </a:outerShdw>
              </a:effectLst>
            </a:endParaRPr>
          </a:p>
          <a:p>
            <a:pPr lvl="1"/>
            <a:r>
              <a:rPr lang="hr-HR" sz="1600" dirty="0" smtClean="0"/>
              <a:t>T</a:t>
            </a:r>
            <a:r>
              <a:rPr lang="en-US" sz="1600" dirty="0" smtClean="0"/>
              <a:t>o </a:t>
            </a:r>
            <a:r>
              <a:rPr lang="en-US" sz="1600" dirty="0"/>
              <a:t>enable new procedures and supporting tools to be implemented</a:t>
            </a:r>
            <a:endParaRPr lang="hr-HR" sz="1600" dirty="0"/>
          </a:p>
          <a:p>
            <a:pPr lvl="1"/>
            <a:r>
              <a:rPr lang="en-US" sz="1600" dirty="0"/>
              <a:t>Implementation of new procedures through ASM tools in order to </a:t>
            </a:r>
            <a:r>
              <a:rPr lang="hr-HR" sz="1600" dirty="0" err="1" smtClean="0"/>
              <a:t>strengthen</a:t>
            </a:r>
            <a:r>
              <a:rPr lang="en-US" sz="1600" dirty="0" smtClean="0"/>
              <a:t> </a:t>
            </a:r>
            <a:r>
              <a:rPr lang="hr-HR" sz="1600" dirty="0" err="1" smtClean="0"/>
              <a:t>the</a:t>
            </a:r>
            <a:r>
              <a:rPr lang="hr-HR" sz="1600" dirty="0" smtClean="0"/>
              <a:t> </a:t>
            </a:r>
            <a:r>
              <a:rPr lang="en-US" sz="1600" dirty="0" smtClean="0"/>
              <a:t>execution </a:t>
            </a:r>
            <a:r>
              <a:rPr lang="en-US" sz="1600" dirty="0"/>
              <a:t>of </a:t>
            </a:r>
            <a:r>
              <a:rPr lang="hr-HR" sz="1600" dirty="0" err="1" smtClean="0"/>
              <a:t>the</a:t>
            </a:r>
            <a:r>
              <a:rPr lang="hr-HR" sz="1600" dirty="0" smtClean="0"/>
              <a:t> </a:t>
            </a:r>
            <a:r>
              <a:rPr lang="en-US" sz="1600" dirty="0" smtClean="0"/>
              <a:t>new </a:t>
            </a:r>
            <a:r>
              <a:rPr lang="en-US" sz="1600" dirty="0"/>
              <a:t>concept</a:t>
            </a:r>
            <a:endParaRPr lang="hr-HR" sz="1600" dirty="0"/>
          </a:p>
          <a:p>
            <a:pPr lvl="0"/>
            <a:r>
              <a:rPr lang="en-US" sz="2000" b="1" dirty="0">
                <a:effectLst>
                  <a:outerShdw blurRad="38100" dist="38100" dir="2700000" algn="tl">
                    <a:srgbClr val="000000">
                      <a:alpha val="43137"/>
                    </a:srgbClr>
                  </a:outerShdw>
                </a:effectLst>
              </a:rPr>
              <a:t>Trial phase of </a:t>
            </a:r>
            <a:r>
              <a:rPr lang="hr-HR" sz="2000" b="1" dirty="0" err="1" smtClean="0">
                <a:effectLst>
                  <a:outerShdw blurRad="38100" dist="38100" dir="2700000" algn="tl">
                    <a:srgbClr val="000000">
                      <a:alpha val="43137"/>
                    </a:srgbClr>
                  </a:outerShdw>
                </a:effectLst>
              </a:rPr>
              <a:t>the</a:t>
            </a:r>
            <a:r>
              <a:rPr lang="hr-HR" sz="2000" b="1" dirty="0"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project</a:t>
            </a:r>
            <a:r>
              <a:rPr lang="en-US" sz="2000" dirty="0" smtClean="0"/>
              <a:t> </a:t>
            </a:r>
            <a:endParaRPr lang="hr-HR" sz="2000" dirty="0" smtClean="0"/>
          </a:p>
          <a:p>
            <a:pPr lvl="1"/>
            <a:r>
              <a:rPr lang="hr-HR" sz="1600" dirty="0" smtClean="0"/>
              <a:t>M</a:t>
            </a:r>
            <a:r>
              <a:rPr lang="en-US" sz="1600" dirty="0" err="1" smtClean="0"/>
              <a:t>easurement</a:t>
            </a:r>
            <a:r>
              <a:rPr lang="en-US" sz="1600" dirty="0" smtClean="0"/>
              <a:t> </a:t>
            </a:r>
            <a:r>
              <a:rPr lang="en-US" sz="1600" dirty="0"/>
              <a:t>of key performance indicators </a:t>
            </a:r>
            <a:endParaRPr lang="hr-HR" sz="1600" dirty="0"/>
          </a:p>
          <a:p>
            <a:pPr lvl="1"/>
            <a:r>
              <a:rPr lang="hr-HR" sz="1600" dirty="0" err="1" smtClean="0"/>
              <a:t>Implementation</a:t>
            </a:r>
            <a:r>
              <a:rPr lang="hr-HR" sz="1600" dirty="0" smtClean="0"/>
              <a:t> </a:t>
            </a:r>
            <a:r>
              <a:rPr lang="hr-HR" sz="1600" dirty="0"/>
              <a:t>r</a:t>
            </a:r>
            <a:r>
              <a:rPr lang="en-US" sz="1600" dirty="0" err="1" smtClean="0"/>
              <a:t>eassessment</a:t>
            </a:r>
            <a:r>
              <a:rPr lang="en-US" sz="1600" dirty="0" smtClean="0"/>
              <a:t> and </a:t>
            </a:r>
            <a:r>
              <a:rPr lang="hr-HR" sz="1600" dirty="0" err="1" smtClean="0"/>
              <a:t>the</a:t>
            </a:r>
            <a:r>
              <a:rPr lang="hr-HR" sz="1600" dirty="0" smtClean="0"/>
              <a:t> </a:t>
            </a:r>
            <a:r>
              <a:rPr lang="en-US" sz="1600" dirty="0" smtClean="0"/>
              <a:t>implementation </a:t>
            </a:r>
            <a:r>
              <a:rPr lang="en-US" sz="1600" dirty="0"/>
              <a:t>of lessons learned </a:t>
            </a:r>
            <a:endParaRPr lang="hr-HR" sz="1600" dirty="0"/>
          </a:p>
          <a:p>
            <a:pPr lvl="0"/>
            <a:r>
              <a:rPr lang="en-US" sz="2000" b="1" dirty="0">
                <a:effectLst>
                  <a:outerShdw blurRad="38100" dist="38100" dir="2700000" algn="tl">
                    <a:srgbClr val="000000">
                      <a:alpha val="43137"/>
                    </a:srgbClr>
                  </a:outerShdw>
                </a:effectLst>
              </a:rPr>
              <a:t>Operational use of new flexible, modular, fragmented areas on </a:t>
            </a:r>
            <a:r>
              <a:rPr lang="hr-HR" sz="2000" b="1" dirty="0" smtClean="0">
                <a:effectLst>
                  <a:outerShdw blurRad="38100" dist="38100" dir="2700000" algn="tl">
                    <a:srgbClr val="000000">
                      <a:alpha val="43137"/>
                    </a:srgbClr>
                  </a:outerShdw>
                </a:effectLst>
              </a:rPr>
              <a:t>a </a:t>
            </a:r>
            <a:r>
              <a:rPr lang="en-US" sz="2000" b="1" dirty="0" smtClean="0">
                <a:effectLst>
                  <a:outerShdw blurRad="38100" dist="38100" dir="2700000" algn="tl">
                    <a:srgbClr val="000000">
                      <a:alpha val="43137"/>
                    </a:srgbClr>
                  </a:outerShdw>
                </a:effectLst>
              </a:rPr>
              <a:t>daily bas</a:t>
            </a:r>
            <a:r>
              <a:rPr lang="hr-HR" sz="2000" b="1" dirty="0" err="1" smtClean="0">
                <a:effectLst>
                  <a:outerShdw blurRad="38100" dist="38100" dir="2700000" algn="tl">
                    <a:srgbClr val="000000">
                      <a:alpha val="43137"/>
                    </a:srgbClr>
                  </a:outerShdw>
                </a:effectLst>
              </a:rPr>
              <a:t>is</a:t>
            </a:r>
            <a:endParaRPr lang="hr-HR" sz="2000" b="1" dirty="0">
              <a:effectLst>
                <a:outerShdw blurRad="38100" dist="38100" dir="2700000" algn="tl">
                  <a:srgbClr val="000000">
                    <a:alpha val="43137"/>
                  </a:srgbClr>
                </a:outerShdw>
              </a:effectLst>
            </a:endParaRPr>
          </a:p>
          <a:p>
            <a:pPr lvl="1"/>
            <a:r>
              <a:rPr lang="en-US" sz="1600" dirty="0"/>
              <a:t>Continuous measurement of key performance indicators </a:t>
            </a:r>
            <a:endParaRPr lang="hr-HR" sz="1600" dirty="0"/>
          </a:p>
          <a:p>
            <a:endParaRPr lang="en-US" sz="2000" dirty="0"/>
          </a:p>
        </p:txBody>
      </p:sp>
    </p:spTree>
    <p:extLst>
      <p:ext uri="{BB962C8B-B14F-4D97-AF65-F5344CB8AC3E}">
        <p14:creationId xmlns:p14="http://schemas.microsoft.com/office/powerpoint/2010/main" val="2186967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733" y="1600201"/>
            <a:ext cx="8229600" cy="395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Design </a:t>
            </a:r>
            <a:r>
              <a:rPr lang="hr-HR" dirty="0" smtClean="0"/>
              <a:t>M</a:t>
            </a:r>
            <a:r>
              <a:rPr lang="en-US" dirty="0" err="1" smtClean="0"/>
              <a:t>ethodology</a:t>
            </a:r>
            <a:endParaRPr lang="en-US" dirty="0"/>
          </a:p>
        </p:txBody>
      </p:sp>
      <p:sp>
        <p:nvSpPr>
          <p:cNvPr id="3" name="Content Placeholder 2"/>
          <p:cNvSpPr>
            <a:spLocks noGrp="1"/>
          </p:cNvSpPr>
          <p:nvPr>
            <p:ph idx="1"/>
          </p:nvPr>
        </p:nvSpPr>
        <p:spPr>
          <a:xfrm>
            <a:off x="436180" y="1700049"/>
            <a:ext cx="7048500" cy="4525963"/>
          </a:xfrm>
        </p:spPr>
        <p:txBody>
          <a:bodyPr>
            <a:normAutofit fontScale="92500" lnSpcReduction="10000"/>
          </a:bodyPr>
          <a:lstStyle/>
          <a:p>
            <a:r>
              <a:rPr lang="en-US" sz="2400" b="1" dirty="0" smtClean="0">
                <a:effectLst>
                  <a:outerShdw blurRad="38100" dist="38100" dir="2700000" algn="tl">
                    <a:srgbClr val="000000">
                      <a:alpha val="43137"/>
                    </a:srgbClr>
                  </a:outerShdw>
                </a:effectLst>
              </a:rPr>
              <a:t>Lateral fragmentation of airspace </a:t>
            </a:r>
          </a:p>
          <a:p>
            <a:pPr lvl="1"/>
            <a:r>
              <a:rPr lang="en-US" sz="2000" dirty="0" smtClean="0"/>
              <a:t>Small areas (GND</a:t>
            </a:r>
            <a:r>
              <a:rPr lang="hr-HR" sz="2000" dirty="0" smtClean="0"/>
              <a:t> − </a:t>
            </a:r>
            <a:r>
              <a:rPr lang="en-US" sz="2000" dirty="0" smtClean="0"/>
              <a:t>9500 </a:t>
            </a:r>
            <a:r>
              <a:rPr lang="en-US" sz="2000" dirty="0" err="1" smtClean="0"/>
              <a:t>ft</a:t>
            </a:r>
            <a:r>
              <a:rPr lang="en-US" sz="2000" dirty="0" smtClean="0"/>
              <a:t>)</a:t>
            </a:r>
          </a:p>
          <a:p>
            <a:pPr lvl="1"/>
            <a:r>
              <a:rPr lang="en-US" sz="2000" dirty="0" smtClean="0"/>
              <a:t>Lateral </a:t>
            </a:r>
            <a:r>
              <a:rPr lang="hr-HR" sz="2000" dirty="0" err="1" smtClean="0"/>
              <a:t>boundaries</a:t>
            </a:r>
            <a:r>
              <a:rPr lang="en-US" sz="2000" dirty="0" smtClean="0"/>
              <a:t> designed on </a:t>
            </a:r>
            <a:r>
              <a:rPr lang="hr-HR" sz="2000" dirty="0" err="1" smtClean="0"/>
              <a:t>the</a:t>
            </a:r>
            <a:r>
              <a:rPr lang="hr-HR" sz="2000" dirty="0" smtClean="0"/>
              <a:t> </a:t>
            </a:r>
            <a:r>
              <a:rPr lang="en-US" sz="2000" dirty="0" smtClean="0"/>
              <a:t>known</a:t>
            </a:r>
            <a:r>
              <a:rPr lang="hr-HR" sz="2000" dirty="0" smtClean="0"/>
              <a:t>-</a:t>
            </a:r>
            <a:r>
              <a:rPr lang="en-US" sz="2000" dirty="0" smtClean="0"/>
              <a:t>landmark principles (VFR activities)</a:t>
            </a:r>
          </a:p>
          <a:p>
            <a:r>
              <a:rPr lang="en-US" sz="2400" b="1" dirty="0" smtClean="0">
                <a:effectLst>
                  <a:outerShdw blurRad="38100" dist="38100" dir="2700000" algn="tl">
                    <a:srgbClr val="000000">
                      <a:alpha val="43137"/>
                    </a:srgbClr>
                  </a:outerShdw>
                </a:effectLst>
              </a:rPr>
              <a:t>New net of areas</a:t>
            </a:r>
          </a:p>
          <a:p>
            <a:pPr lvl="1"/>
            <a:r>
              <a:rPr lang="en-US" sz="2000" dirty="0" smtClean="0"/>
              <a:t>Suitable and available </a:t>
            </a:r>
            <a:r>
              <a:rPr lang="hr-HR" sz="2000" dirty="0" smtClean="0"/>
              <a:t>for</a:t>
            </a:r>
            <a:r>
              <a:rPr lang="en-US" sz="2000" dirty="0" smtClean="0"/>
              <a:t> various users and type</a:t>
            </a:r>
            <a:r>
              <a:rPr lang="hr-HR" sz="2000" dirty="0" smtClean="0"/>
              <a:t>s</a:t>
            </a:r>
            <a:r>
              <a:rPr lang="en-US" sz="2000" dirty="0" smtClean="0"/>
              <a:t> of activities</a:t>
            </a:r>
          </a:p>
          <a:p>
            <a:r>
              <a:rPr lang="en-US" sz="2400" b="1" dirty="0" smtClean="0">
                <a:effectLst>
                  <a:outerShdw blurRad="38100" dist="38100" dir="2700000" algn="tl">
                    <a:srgbClr val="000000">
                      <a:alpha val="43137"/>
                    </a:srgbClr>
                  </a:outerShdw>
                </a:effectLst>
              </a:rPr>
              <a:t>3 possible </a:t>
            </a:r>
            <a:r>
              <a:rPr lang="hr-HR" sz="2400" b="1" dirty="0" err="1" smtClean="0">
                <a:effectLst>
                  <a:outerShdw blurRad="38100" dist="38100" dir="2700000" algn="tl">
                    <a:srgbClr val="000000">
                      <a:alpha val="43137"/>
                    </a:srgbClr>
                  </a:outerShdw>
                </a:effectLst>
              </a:rPr>
              <a:t>area</a:t>
            </a:r>
            <a:r>
              <a:rPr lang="hr-HR" sz="2400" b="1"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status</a:t>
            </a:r>
            <a:r>
              <a:rPr lang="hr-HR" sz="2400" b="1" dirty="0" err="1" smtClean="0">
                <a:effectLst>
                  <a:outerShdw blurRad="38100" dist="38100" dir="2700000" algn="tl">
                    <a:srgbClr val="000000">
                      <a:alpha val="43137"/>
                    </a:srgbClr>
                  </a:outerShdw>
                </a:effectLst>
              </a:rPr>
              <a:t>es</a:t>
            </a:r>
            <a:r>
              <a:rPr lang="en-US" sz="2400" b="1" dirty="0" smtClean="0">
                <a:effectLst>
                  <a:outerShdw blurRad="38100" dist="38100" dir="2700000" algn="tl">
                    <a:srgbClr val="000000">
                      <a:alpha val="43137"/>
                    </a:srgbClr>
                  </a:outerShdw>
                </a:effectLst>
              </a:rPr>
              <a:t> (D-AMA, TRA, TSA) </a:t>
            </a:r>
          </a:p>
          <a:p>
            <a:pPr lvl="1"/>
            <a:r>
              <a:rPr lang="en-US" sz="2000" dirty="0" smtClean="0"/>
              <a:t>based on </a:t>
            </a:r>
            <a:r>
              <a:rPr lang="hr-HR" sz="2000" dirty="0" err="1" smtClean="0"/>
              <a:t>the</a:t>
            </a:r>
            <a:r>
              <a:rPr lang="hr-HR" sz="2000" dirty="0" smtClean="0"/>
              <a:t> </a:t>
            </a:r>
            <a:r>
              <a:rPr lang="en-US" sz="2000" dirty="0" smtClean="0"/>
              <a:t>type of activity or</a:t>
            </a:r>
            <a:r>
              <a:rPr lang="hr-HR" sz="2000" dirty="0" smtClean="0"/>
              <a:t> </a:t>
            </a:r>
            <a:r>
              <a:rPr lang="en-US" sz="2000" dirty="0" smtClean="0"/>
              <a:t>minimum equipment requirement</a:t>
            </a:r>
            <a:endParaRPr lang="hr-HR" sz="2000" dirty="0" smtClean="0"/>
          </a:p>
          <a:p>
            <a:r>
              <a:rPr lang="en-US" sz="2400" b="1" dirty="0" smtClean="0">
                <a:effectLst>
                  <a:outerShdw blurRad="38100" dist="38100" dir="2700000" algn="tl">
                    <a:srgbClr val="000000">
                      <a:alpha val="43137"/>
                    </a:srgbClr>
                  </a:outerShdw>
                </a:effectLst>
              </a:rPr>
              <a:t>Fast </a:t>
            </a:r>
            <a:r>
              <a:rPr lang="en-US" sz="2400" b="1" dirty="0">
                <a:effectLst>
                  <a:outerShdw blurRad="38100" dist="38100" dir="2700000" algn="tl">
                    <a:srgbClr val="000000">
                      <a:alpha val="43137"/>
                    </a:srgbClr>
                  </a:outerShdw>
                </a:effectLst>
              </a:rPr>
              <a:t>and efficient </a:t>
            </a:r>
            <a:r>
              <a:rPr lang="en-US" sz="2400" b="1" dirty="0">
                <a:solidFill>
                  <a:srgbClr val="FF0000"/>
                </a:solidFill>
                <a:effectLst>
                  <a:outerShdw blurRad="38100" dist="38100" dir="2700000" algn="tl">
                    <a:srgbClr val="000000">
                      <a:alpha val="43137"/>
                    </a:srgbClr>
                  </a:outerShdw>
                </a:effectLst>
              </a:rPr>
              <a:t>CDM process</a:t>
            </a:r>
          </a:p>
          <a:p>
            <a:pPr lvl="1"/>
            <a:r>
              <a:rPr lang="en-US" sz="2000" dirty="0"/>
              <a:t>Simple booking process </a:t>
            </a:r>
          </a:p>
          <a:p>
            <a:pPr lvl="1"/>
            <a:r>
              <a:rPr lang="en-US" sz="2000" dirty="0"/>
              <a:t>Defined rules of use, avoidance, transit (where applicable) and minimum equipment requirements </a:t>
            </a:r>
          </a:p>
          <a:p>
            <a:pPr lvl="1"/>
            <a:endParaRPr lang="en-US" sz="2000" dirty="0"/>
          </a:p>
        </p:txBody>
      </p:sp>
    </p:spTree>
    <p:extLst>
      <p:ext uri="{BB962C8B-B14F-4D97-AF65-F5344CB8AC3E}">
        <p14:creationId xmlns:p14="http://schemas.microsoft.com/office/powerpoint/2010/main" val="4067326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HKZ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854FCBDE7C6B4086A79A630B91AC81" ma:contentTypeVersion="" ma:contentTypeDescription="Create a new document." ma:contentTypeScope="" ma:versionID="eb1ca4a7c59f982da92b3bc5cb6e6e07">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84DFB8-6FBD-4311-B344-57098FB053AD}"/>
</file>

<file path=customXml/itemProps2.xml><?xml version="1.0" encoding="utf-8"?>
<ds:datastoreItem xmlns:ds="http://schemas.openxmlformats.org/officeDocument/2006/customXml" ds:itemID="{31D81E5E-F23F-4F36-9F8F-725F0E2A41AF}"/>
</file>

<file path=customXml/itemProps3.xml><?xml version="1.0" encoding="utf-8"?>
<ds:datastoreItem xmlns:ds="http://schemas.openxmlformats.org/officeDocument/2006/customXml" ds:itemID="{E92624E7-E66B-4EEC-8FC0-BC6ADB625774}"/>
</file>

<file path=docProps/app.xml><?xml version="1.0" encoding="utf-8"?>
<Properties xmlns="http://schemas.openxmlformats.org/officeDocument/2006/extended-properties" xmlns:vt="http://schemas.openxmlformats.org/officeDocument/2006/docPropsVTypes">
  <Template/>
  <TotalTime>842</TotalTime>
  <Words>1603</Words>
  <Application>Microsoft Office PowerPoint</Application>
  <PresentationFormat>Widescreen</PresentationFormat>
  <Paragraphs>214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1_HKZP theme</vt:lpstr>
      <vt:lpstr>AFUA Implementation in Lower Airspace Through Modular Flexible Structures</vt:lpstr>
      <vt:lpstr>Introduction</vt:lpstr>
      <vt:lpstr>Users’ Perspective</vt:lpstr>
      <vt:lpstr>Regulation and Status of ASM Organization</vt:lpstr>
      <vt:lpstr>Assessment of Lower Airspace</vt:lpstr>
      <vt:lpstr>Preconditions for Implementation</vt:lpstr>
      <vt:lpstr>New Deal with Users</vt:lpstr>
      <vt:lpstr>Implementation Process </vt:lpstr>
      <vt:lpstr>Design Methodology</vt:lpstr>
      <vt:lpstr>Purpose of Areas</vt:lpstr>
      <vt:lpstr>Gains of Modular Flexible Structures</vt:lpstr>
      <vt:lpstr>Post-implementation Analysis</vt:lpstr>
      <vt:lpstr>AMC Portal – Web Tool</vt:lpstr>
      <vt:lpstr>Conclusion</vt:lpstr>
      <vt:lpstr>PowerPoint Presentation</vt:lpstr>
    </vt:vector>
  </TitlesOfParts>
  <Company>Croatia Control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AFUA implementation in Lower Airspace through the Modular Flexible Structures</dc:title>
  <dc:creator>Ranko Vuica</dc:creator>
  <cp:lastModifiedBy>Ranko Vuica</cp:lastModifiedBy>
  <cp:revision>114</cp:revision>
  <dcterms:created xsi:type="dcterms:W3CDTF">2019-05-06T06:38:38Z</dcterms:created>
  <dcterms:modified xsi:type="dcterms:W3CDTF">2019-05-07T11:50:38Z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0x01010020854FCBDE7C6B4086A79A630B91AC81</vt:lpwstr>
  </property>
</Properties>
</file>